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6" r:id="rId1"/>
  </p:sldMasterIdLst>
  <p:notesMasterIdLst>
    <p:notesMasterId r:id="rId8"/>
  </p:notesMasterIdLst>
  <p:sldIdLst>
    <p:sldId id="259" r:id="rId2"/>
    <p:sldId id="300" r:id="rId3"/>
    <p:sldId id="257" r:id="rId4"/>
    <p:sldId id="262" r:id="rId5"/>
    <p:sldId id="261" r:id="rId6"/>
    <p:sldId id="270" r:id="rId7"/>
  </p:sldIdLst>
  <p:sldSz cx="9144000" cy="5143500" type="screen16x9"/>
  <p:notesSz cx="6858000" cy="9144000"/>
  <p:embeddedFontLst>
    <p:embeddedFont>
      <p:font typeface="Work Sans" panose="020B0604020202020204" charset="0"/>
      <p:regular r:id="rId9"/>
      <p:bold r:id="rId10"/>
      <p:italic r:id="rId11"/>
      <p:boldItalic r:id="rId12"/>
    </p:embeddedFont>
    <p:embeddedFont>
      <p:font typeface="Poppins" panose="020B0604020202020204" charset="0"/>
      <p:regular r:id="rId13"/>
      <p:bold r:id="rId14"/>
      <p:italic r:id="rId15"/>
      <p:boldItalic r:id="rId16"/>
    </p:embeddedFont>
    <p:embeddedFont>
      <p:font typeface="Paytone One" panose="020B0604020202020204" charset="0"/>
      <p:regular r:id="rId17"/>
    </p:embeddedFont>
    <p:embeddedFont>
      <p:font typeface="Poppins ExtraBold" panose="020B0604020202020204" charset="0"/>
      <p:bold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8B8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66BD69B-D68A-4013-BC3D-01A08D0BCC33}">
  <a:tblStyle styleId="{766BD69B-D68A-4013-BC3D-01A08D0BCC33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21" y="9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ableStyles" Target="tableStyle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gadeac28945_1_1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9" name="Google Shape;439;gadeac28945_1_1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gadeac28945_1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8" name="Google Shape;418;gadeac28945_1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gaea43b09e4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7" name="Google Shape;467;gaea43b09e4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gaea43b09e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6" name="Google Shape;456;gaea43b09e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gaea43b09e4_0_5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9" name="Google Shape;679;gaea43b09e4_0_5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solidFill>
          <a:schemeClr val="dk1"/>
        </a:solidFill>
        <a:effectLst/>
      </p:bgPr>
    </p:bg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4"/>
          <p:cNvSpPr/>
          <p:nvPr/>
        </p:nvSpPr>
        <p:spPr>
          <a:xfrm rot="5400000">
            <a:off x="1972950" y="-1756250"/>
            <a:ext cx="3223500" cy="71598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Google Shape;42;p4"/>
          <p:cNvSpPr txBox="1">
            <a:spLocks noGrp="1"/>
          </p:cNvSpPr>
          <p:nvPr>
            <p:ph type="title"/>
          </p:nvPr>
        </p:nvSpPr>
        <p:spPr>
          <a:xfrm>
            <a:off x="540000" y="406500"/>
            <a:ext cx="69138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4"/>
          <p:cNvSpPr txBox="1">
            <a:spLocks noGrp="1"/>
          </p:cNvSpPr>
          <p:nvPr>
            <p:ph type="body" idx="1"/>
          </p:nvPr>
        </p:nvSpPr>
        <p:spPr>
          <a:xfrm>
            <a:off x="540000" y="1177275"/>
            <a:ext cx="8292300" cy="33663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Livvic"/>
              <a:buAutoNum type="arabicPeriod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44" name="Google Shape;44;p4"/>
          <p:cNvSpPr/>
          <p:nvPr/>
        </p:nvSpPr>
        <p:spPr>
          <a:xfrm rot="-5400000" flipH="1">
            <a:off x="6762375" y="2402050"/>
            <a:ext cx="1140300" cy="44301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" name="Google Shape;45;p4"/>
          <p:cNvSpPr/>
          <p:nvPr/>
        </p:nvSpPr>
        <p:spPr>
          <a:xfrm flipH="1">
            <a:off x="5374225" y="4242550"/>
            <a:ext cx="755400" cy="749100"/>
          </a:xfrm>
          <a:prstGeom prst="ellipse">
            <a:avLst/>
          </a:prstGeom>
          <a:solidFill>
            <a:schemeClr val="lt1"/>
          </a:solidFill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" name="Google Shape;46;p4"/>
          <p:cNvSpPr/>
          <p:nvPr/>
        </p:nvSpPr>
        <p:spPr>
          <a:xfrm rot="-5400000" flipH="1">
            <a:off x="7839275" y="3497950"/>
            <a:ext cx="639000" cy="2238300"/>
          </a:xfrm>
          <a:prstGeom prst="round2SameRect">
            <a:avLst>
              <a:gd name="adj1" fmla="val 50000"/>
              <a:gd name="adj2" fmla="val 0"/>
            </a:avLst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" name="Google Shape;47;p4"/>
          <p:cNvSpPr/>
          <p:nvPr/>
        </p:nvSpPr>
        <p:spPr>
          <a:xfrm rot="-5400000" flipH="1">
            <a:off x="7747000" y="-924975"/>
            <a:ext cx="642000" cy="2303100"/>
          </a:xfrm>
          <a:prstGeom prst="round2SameRect">
            <a:avLst>
              <a:gd name="adj1" fmla="val 50000"/>
              <a:gd name="adj2" fmla="val 0"/>
            </a:avLst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48;p4"/>
          <p:cNvSpPr/>
          <p:nvPr/>
        </p:nvSpPr>
        <p:spPr>
          <a:xfrm rot="10800000" flipH="1">
            <a:off x="8339250" y="-125"/>
            <a:ext cx="648000" cy="10452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" name="Google Shape;49;p4"/>
          <p:cNvSpPr/>
          <p:nvPr/>
        </p:nvSpPr>
        <p:spPr>
          <a:xfrm>
            <a:off x="8445150" y="469200"/>
            <a:ext cx="436200" cy="436200"/>
          </a:xfrm>
          <a:prstGeom prst="ellipse">
            <a:avLst/>
          </a:prstGeom>
          <a:noFill/>
          <a:ln w="381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50;p4"/>
          <p:cNvSpPr/>
          <p:nvPr/>
        </p:nvSpPr>
        <p:spPr>
          <a:xfrm>
            <a:off x="7545625" y="770150"/>
            <a:ext cx="283200" cy="2748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51;p4"/>
          <p:cNvSpPr/>
          <p:nvPr/>
        </p:nvSpPr>
        <p:spPr>
          <a:xfrm>
            <a:off x="8563350" y="590400"/>
            <a:ext cx="199800" cy="193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35B1-DBF2-4119-B587-645A6522F3B3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AFC8F-5786-46DA-BDDF-5B8D86F7B2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172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bg>
      <p:bgPr>
        <a:solidFill>
          <a:schemeClr val="dk1"/>
        </a:solidFill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6"/>
          <p:cNvSpPr/>
          <p:nvPr/>
        </p:nvSpPr>
        <p:spPr>
          <a:xfrm flipH="1">
            <a:off x="291502" y="-486420"/>
            <a:ext cx="1867500" cy="1851600"/>
          </a:xfrm>
          <a:prstGeom prst="ellipse">
            <a:avLst/>
          </a:prstGeom>
          <a:solidFill>
            <a:schemeClr val="lt1"/>
          </a:solidFill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6"/>
          <p:cNvSpPr/>
          <p:nvPr/>
        </p:nvSpPr>
        <p:spPr>
          <a:xfrm flipH="1">
            <a:off x="620925" y="-159704"/>
            <a:ext cx="1208700" cy="1197900"/>
          </a:xfrm>
          <a:prstGeom prst="ellipse">
            <a:avLst/>
          </a:prstGeom>
          <a:solidFill>
            <a:schemeClr val="lt1"/>
          </a:solidFill>
          <a:ln w="1143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6"/>
          <p:cNvSpPr/>
          <p:nvPr/>
        </p:nvSpPr>
        <p:spPr>
          <a:xfrm rot="-5400000" flipH="1">
            <a:off x="625575" y="1230625"/>
            <a:ext cx="7803900" cy="78132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6"/>
          <p:cNvSpPr txBox="1">
            <a:spLocks noGrp="1"/>
          </p:cNvSpPr>
          <p:nvPr>
            <p:ph type="title"/>
          </p:nvPr>
        </p:nvSpPr>
        <p:spPr>
          <a:xfrm>
            <a:off x="1558500" y="406500"/>
            <a:ext cx="60438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6"/>
          <p:cNvSpPr/>
          <p:nvPr/>
        </p:nvSpPr>
        <p:spPr>
          <a:xfrm flipH="1">
            <a:off x="8374025" y="4435083"/>
            <a:ext cx="351300" cy="3528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6"/>
          <p:cNvSpPr/>
          <p:nvPr/>
        </p:nvSpPr>
        <p:spPr>
          <a:xfrm rot="-5400000" flipH="1">
            <a:off x="8179800" y="-362250"/>
            <a:ext cx="952500" cy="1867500"/>
          </a:xfrm>
          <a:prstGeom prst="round2SameRect">
            <a:avLst>
              <a:gd name="adj1" fmla="val 50000"/>
              <a:gd name="adj2" fmla="val 0"/>
            </a:avLst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6"/>
          <p:cNvSpPr/>
          <p:nvPr/>
        </p:nvSpPr>
        <p:spPr>
          <a:xfrm rot="-5400000" flipH="1">
            <a:off x="8217700" y="-81300"/>
            <a:ext cx="658200" cy="13056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6"/>
          <p:cNvSpPr/>
          <p:nvPr/>
        </p:nvSpPr>
        <p:spPr>
          <a:xfrm flipH="1">
            <a:off x="8033868" y="344667"/>
            <a:ext cx="457200" cy="453600"/>
          </a:xfrm>
          <a:prstGeom prst="ellipse">
            <a:avLst/>
          </a:prstGeom>
          <a:noFill/>
          <a:ln w="762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6"/>
          <p:cNvSpPr/>
          <p:nvPr/>
        </p:nvSpPr>
        <p:spPr>
          <a:xfrm>
            <a:off x="8159361" y="471505"/>
            <a:ext cx="206100" cy="2001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80;p6"/>
          <p:cNvSpPr/>
          <p:nvPr/>
        </p:nvSpPr>
        <p:spPr>
          <a:xfrm flipH="1">
            <a:off x="398075" y="1510902"/>
            <a:ext cx="269100" cy="2703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7"/>
          <p:cNvSpPr/>
          <p:nvPr/>
        </p:nvSpPr>
        <p:spPr>
          <a:xfrm>
            <a:off x="480425" y="1186400"/>
            <a:ext cx="2114100" cy="21240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7"/>
          <p:cNvSpPr/>
          <p:nvPr/>
        </p:nvSpPr>
        <p:spPr>
          <a:xfrm>
            <a:off x="3430812" y="871938"/>
            <a:ext cx="287700" cy="287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84;p7"/>
          <p:cNvSpPr/>
          <p:nvPr/>
        </p:nvSpPr>
        <p:spPr>
          <a:xfrm>
            <a:off x="3718473" y="4475652"/>
            <a:ext cx="1040700" cy="10407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7"/>
          <p:cNvSpPr txBox="1">
            <a:spLocks noGrp="1"/>
          </p:cNvSpPr>
          <p:nvPr>
            <p:ph type="body" idx="1"/>
          </p:nvPr>
        </p:nvSpPr>
        <p:spPr>
          <a:xfrm>
            <a:off x="720000" y="2486325"/>
            <a:ext cx="3676800" cy="127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86" name="Google Shape;86;p7"/>
          <p:cNvSpPr txBox="1">
            <a:spLocks noGrp="1"/>
          </p:cNvSpPr>
          <p:nvPr>
            <p:ph type="title"/>
          </p:nvPr>
        </p:nvSpPr>
        <p:spPr>
          <a:xfrm>
            <a:off x="720000" y="1377675"/>
            <a:ext cx="2731800" cy="104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7"/>
          <p:cNvSpPr/>
          <p:nvPr/>
        </p:nvSpPr>
        <p:spPr>
          <a:xfrm rot="5400000">
            <a:off x="25275" y="3444600"/>
            <a:ext cx="1182300" cy="12333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88;p7"/>
          <p:cNvSpPr/>
          <p:nvPr/>
        </p:nvSpPr>
        <p:spPr>
          <a:xfrm rot="5400000">
            <a:off x="337425" y="-211700"/>
            <a:ext cx="881700" cy="1595100"/>
          </a:xfrm>
          <a:prstGeom prst="round2SameRect">
            <a:avLst>
              <a:gd name="adj1" fmla="val 50000"/>
              <a:gd name="adj2" fmla="val 0"/>
            </a:avLst>
          </a:prstGeom>
          <a:noFill/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7"/>
          <p:cNvSpPr/>
          <p:nvPr/>
        </p:nvSpPr>
        <p:spPr>
          <a:xfrm rot="5400000">
            <a:off x="362250" y="-154700"/>
            <a:ext cx="660300" cy="14811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7"/>
          <p:cNvSpPr/>
          <p:nvPr/>
        </p:nvSpPr>
        <p:spPr>
          <a:xfrm rot="5400000">
            <a:off x="6483300" y="-835475"/>
            <a:ext cx="1122000" cy="35139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7"/>
          <p:cNvSpPr/>
          <p:nvPr/>
        </p:nvSpPr>
        <p:spPr>
          <a:xfrm>
            <a:off x="5471717" y="553086"/>
            <a:ext cx="743400" cy="736800"/>
          </a:xfrm>
          <a:prstGeom prst="ellipse">
            <a:avLst/>
          </a:prstGeom>
          <a:solidFill>
            <a:schemeClr val="dk1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7"/>
          <p:cNvSpPr/>
          <p:nvPr/>
        </p:nvSpPr>
        <p:spPr>
          <a:xfrm>
            <a:off x="6882550" y="2486331"/>
            <a:ext cx="1518300" cy="2706900"/>
          </a:xfrm>
          <a:prstGeom prst="round2SameRect">
            <a:avLst>
              <a:gd name="adj1" fmla="val 50000"/>
              <a:gd name="adj2" fmla="val 0"/>
            </a:avLst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7"/>
          <p:cNvSpPr/>
          <p:nvPr/>
        </p:nvSpPr>
        <p:spPr>
          <a:xfrm>
            <a:off x="3622175" y="4379350"/>
            <a:ext cx="1233300" cy="1233300"/>
          </a:xfrm>
          <a:prstGeom prst="ellipse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8"/>
          <p:cNvSpPr/>
          <p:nvPr/>
        </p:nvSpPr>
        <p:spPr>
          <a:xfrm>
            <a:off x="5346700" y="79650"/>
            <a:ext cx="1481400" cy="14376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8"/>
          <p:cNvSpPr/>
          <p:nvPr/>
        </p:nvSpPr>
        <p:spPr>
          <a:xfrm rot="5400000">
            <a:off x="2113950" y="-466325"/>
            <a:ext cx="3078600" cy="73065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8"/>
          <p:cNvSpPr/>
          <p:nvPr/>
        </p:nvSpPr>
        <p:spPr>
          <a:xfrm rot="-5400000" flipH="1">
            <a:off x="6593050" y="-1166700"/>
            <a:ext cx="1437600" cy="3930300"/>
          </a:xfrm>
          <a:prstGeom prst="round2SameRect">
            <a:avLst>
              <a:gd name="adj1" fmla="val 50000"/>
              <a:gd name="adj2" fmla="val 0"/>
            </a:avLst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8"/>
          <p:cNvSpPr/>
          <p:nvPr/>
        </p:nvSpPr>
        <p:spPr>
          <a:xfrm rot="10800000" flipH="1">
            <a:off x="8079725" y="-140175"/>
            <a:ext cx="593100" cy="29115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8"/>
          <p:cNvSpPr/>
          <p:nvPr/>
        </p:nvSpPr>
        <p:spPr>
          <a:xfrm rot="-5400000" flipH="1">
            <a:off x="7124517" y="-732449"/>
            <a:ext cx="1056000" cy="30618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8"/>
          <p:cNvSpPr/>
          <p:nvPr/>
        </p:nvSpPr>
        <p:spPr>
          <a:xfrm rot="-5400000">
            <a:off x="1691374" y="577625"/>
            <a:ext cx="693300" cy="687900"/>
          </a:xfrm>
          <a:prstGeom prst="ellipse">
            <a:avLst/>
          </a:prstGeom>
          <a:noFill/>
          <a:ln w="762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8"/>
          <p:cNvSpPr/>
          <p:nvPr/>
        </p:nvSpPr>
        <p:spPr>
          <a:xfrm rot="-5400000" flipH="1">
            <a:off x="1881605" y="769945"/>
            <a:ext cx="312600" cy="3033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8"/>
          <p:cNvSpPr/>
          <p:nvPr/>
        </p:nvSpPr>
        <p:spPr>
          <a:xfrm>
            <a:off x="7306500" y="4262708"/>
            <a:ext cx="351300" cy="340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8"/>
          <p:cNvSpPr/>
          <p:nvPr/>
        </p:nvSpPr>
        <p:spPr>
          <a:xfrm>
            <a:off x="2847844" y="-604375"/>
            <a:ext cx="1433100" cy="13977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8"/>
          <p:cNvSpPr/>
          <p:nvPr/>
        </p:nvSpPr>
        <p:spPr>
          <a:xfrm flipH="1">
            <a:off x="3033668" y="-431770"/>
            <a:ext cx="1061400" cy="1052400"/>
          </a:xfrm>
          <a:prstGeom prst="ellipse">
            <a:avLst/>
          </a:prstGeom>
          <a:solidFill>
            <a:schemeClr val="dk1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8"/>
          <p:cNvSpPr txBox="1">
            <a:spLocks noGrp="1"/>
          </p:cNvSpPr>
          <p:nvPr>
            <p:ph type="title"/>
          </p:nvPr>
        </p:nvSpPr>
        <p:spPr>
          <a:xfrm>
            <a:off x="540000" y="1647475"/>
            <a:ext cx="5742900" cy="307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75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06" name="Google Shape;106;p8"/>
          <p:cNvSpPr/>
          <p:nvPr/>
        </p:nvSpPr>
        <p:spPr>
          <a:xfrm>
            <a:off x="6282900" y="401850"/>
            <a:ext cx="818400" cy="793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8"/>
          <p:cNvSpPr/>
          <p:nvPr/>
        </p:nvSpPr>
        <p:spPr>
          <a:xfrm rot="5400000">
            <a:off x="55800" y="203175"/>
            <a:ext cx="899400" cy="11352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11" name="Google Shape;111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12" name="Google Shape;112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13" name="Google Shape;113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1"/>
          <p:cNvSpPr/>
          <p:nvPr/>
        </p:nvSpPr>
        <p:spPr>
          <a:xfrm rot="-5400000" flipH="1">
            <a:off x="670050" y="-3882350"/>
            <a:ext cx="7803900" cy="78132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p11"/>
          <p:cNvSpPr/>
          <p:nvPr/>
        </p:nvSpPr>
        <p:spPr>
          <a:xfrm rot="5400000">
            <a:off x="1245257" y="3537950"/>
            <a:ext cx="598200" cy="18735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11"/>
          <p:cNvSpPr/>
          <p:nvPr/>
        </p:nvSpPr>
        <p:spPr>
          <a:xfrm>
            <a:off x="1950086" y="4278221"/>
            <a:ext cx="396300" cy="393000"/>
          </a:xfrm>
          <a:prstGeom prst="ellipse">
            <a:avLst/>
          </a:prstGeom>
          <a:solidFill>
            <a:schemeClr val="dk1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11"/>
          <p:cNvSpPr/>
          <p:nvPr/>
        </p:nvSpPr>
        <p:spPr>
          <a:xfrm flipH="1">
            <a:off x="1939624" y="-343200"/>
            <a:ext cx="741300" cy="735000"/>
          </a:xfrm>
          <a:prstGeom prst="ellipse">
            <a:avLst/>
          </a:prstGeom>
          <a:solidFill>
            <a:schemeClr val="dk1"/>
          </a:solidFill>
          <a:ln w="1143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11"/>
          <p:cNvSpPr/>
          <p:nvPr/>
        </p:nvSpPr>
        <p:spPr>
          <a:xfrm flipH="1">
            <a:off x="2123677" y="-160695"/>
            <a:ext cx="373200" cy="369900"/>
          </a:xfrm>
          <a:prstGeom prst="ellipse">
            <a:avLst/>
          </a:prstGeom>
          <a:solidFill>
            <a:schemeClr val="dk1"/>
          </a:solidFill>
          <a:ln w="1143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11"/>
          <p:cNvSpPr/>
          <p:nvPr/>
        </p:nvSpPr>
        <p:spPr>
          <a:xfrm flipH="1">
            <a:off x="6784055" y="4419600"/>
            <a:ext cx="1438800" cy="1426500"/>
          </a:xfrm>
          <a:prstGeom prst="ellipse">
            <a:avLst/>
          </a:prstGeom>
          <a:solidFill>
            <a:schemeClr val="lt1"/>
          </a:solidFill>
          <a:ln w="1143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23;p11"/>
          <p:cNvSpPr/>
          <p:nvPr/>
        </p:nvSpPr>
        <p:spPr>
          <a:xfrm flipH="1">
            <a:off x="7141161" y="4773806"/>
            <a:ext cx="724500" cy="718200"/>
          </a:xfrm>
          <a:prstGeom prst="ellipse">
            <a:avLst/>
          </a:prstGeom>
          <a:solidFill>
            <a:schemeClr val="dk1"/>
          </a:solidFill>
          <a:ln w="1143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p11"/>
          <p:cNvSpPr/>
          <p:nvPr/>
        </p:nvSpPr>
        <p:spPr>
          <a:xfrm rot="5400000">
            <a:off x="-135525" y="-362250"/>
            <a:ext cx="952500" cy="1867500"/>
          </a:xfrm>
          <a:prstGeom prst="round2SameRect">
            <a:avLst>
              <a:gd name="adj1" fmla="val 50000"/>
              <a:gd name="adj2" fmla="val 0"/>
            </a:avLst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11"/>
          <p:cNvSpPr/>
          <p:nvPr/>
        </p:nvSpPr>
        <p:spPr>
          <a:xfrm rot="5400000">
            <a:off x="120875" y="-81300"/>
            <a:ext cx="658200" cy="13056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26;p11"/>
          <p:cNvSpPr/>
          <p:nvPr/>
        </p:nvSpPr>
        <p:spPr>
          <a:xfrm>
            <a:off x="492400" y="3187873"/>
            <a:ext cx="741300" cy="1955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11"/>
          <p:cNvSpPr/>
          <p:nvPr/>
        </p:nvSpPr>
        <p:spPr>
          <a:xfrm rot="-5400000">
            <a:off x="605511" y="3408005"/>
            <a:ext cx="515100" cy="510900"/>
          </a:xfrm>
          <a:prstGeom prst="ellipse">
            <a:avLst/>
          </a:prstGeom>
          <a:noFill/>
          <a:ln w="762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p11"/>
          <p:cNvSpPr/>
          <p:nvPr/>
        </p:nvSpPr>
        <p:spPr>
          <a:xfrm rot="-5400000" flipH="1">
            <a:off x="746941" y="3550800"/>
            <a:ext cx="232200" cy="225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11"/>
          <p:cNvSpPr/>
          <p:nvPr/>
        </p:nvSpPr>
        <p:spPr>
          <a:xfrm rot="10800000" flipH="1">
            <a:off x="7993527" y="-247952"/>
            <a:ext cx="598200" cy="19782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11"/>
          <p:cNvSpPr/>
          <p:nvPr/>
        </p:nvSpPr>
        <p:spPr>
          <a:xfrm rot="-5400000">
            <a:off x="7795650" y="-149077"/>
            <a:ext cx="741300" cy="1955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11"/>
          <p:cNvSpPr/>
          <p:nvPr/>
        </p:nvSpPr>
        <p:spPr>
          <a:xfrm rot="10800000">
            <a:off x="7406632" y="573162"/>
            <a:ext cx="515100" cy="510900"/>
          </a:xfrm>
          <a:prstGeom prst="ellipse">
            <a:avLst/>
          </a:prstGeom>
          <a:solidFill>
            <a:schemeClr val="lt1"/>
          </a:solidFill>
          <a:ln w="762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11"/>
          <p:cNvSpPr/>
          <p:nvPr/>
        </p:nvSpPr>
        <p:spPr>
          <a:xfrm rot="10800000" flipH="1">
            <a:off x="7548077" y="715983"/>
            <a:ext cx="232200" cy="2253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33;p11"/>
          <p:cNvSpPr txBox="1">
            <a:spLocks noGrp="1"/>
          </p:cNvSpPr>
          <p:nvPr>
            <p:ph type="title" hasCustomPrompt="1"/>
          </p:nvPr>
        </p:nvSpPr>
        <p:spPr>
          <a:xfrm>
            <a:off x="1286250" y="1432725"/>
            <a:ext cx="6571500" cy="133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9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Font typeface="Paytone One"/>
              <a:buNone/>
              <a:defRPr sz="12000">
                <a:latin typeface="Paytone One"/>
                <a:ea typeface="Paytone One"/>
                <a:cs typeface="Paytone One"/>
                <a:sym typeface="Paytone One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Font typeface="Paytone One"/>
              <a:buNone/>
              <a:defRPr sz="12000">
                <a:latin typeface="Paytone One"/>
                <a:ea typeface="Paytone One"/>
                <a:cs typeface="Paytone One"/>
                <a:sym typeface="Paytone One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Font typeface="Paytone One"/>
              <a:buNone/>
              <a:defRPr sz="12000">
                <a:latin typeface="Paytone One"/>
                <a:ea typeface="Paytone One"/>
                <a:cs typeface="Paytone One"/>
                <a:sym typeface="Paytone One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Font typeface="Paytone One"/>
              <a:buNone/>
              <a:defRPr sz="12000">
                <a:latin typeface="Paytone One"/>
                <a:ea typeface="Paytone One"/>
                <a:cs typeface="Paytone One"/>
                <a:sym typeface="Paytone One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Font typeface="Paytone One"/>
              <a:buNone/>
              <a:defRPr sz="12000">
                <a:latin typeface="Paytone One"/>
                <a:ea typeface="Paytone One"/>
                <a:cs typeface="Paytone One"/>
                <a:sym typeface="Paytone One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Font typeface="Paytone One"/>
              <a:buNone/>
              <a:defRPr sz="12000">
                <a:latin typeface="Paytone One"/>
                <a:ea typeface="Paytone One"/>
                <a:cs typeface="Paytone One"/>
                <a:sym typeface="Paytone One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Font typeface="Paytone One"/>
              <a:buNone/>
              <a:defRPr sz="12000">
                <a:latin typeface="Paytone One"/>
                <a:ea typeface="Paytone One"/>
                <a:cs typeface="Paytone One"/>
                <a:sym typeface="Paytone One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Font typeface="Paytone One"/>
              <a:buNone/>
              <a:defRPr sz="12000">
                <a:latin typeface="Paytone One"/>
                <a:ea typeface="Paytone One"/>
                <a:cs typeface="Paytone One"/>
                <a:sym typeface="Paytone One"/>
              </a:defRPr>
            </a:lvl9pPr>
          </a:lstStyle>
          <a:p>
            <a:r>
              <a:t>xx%</a:t>
            </a:r>
          </a:p>
        </p:txBody>
      </p:sp>
      <p:sp>
        <p:nvSpPr>
          <p:cNvPr id="134" name="Google Shape;134;p11"/>
          <p:cNvSpPr txBox="1">
            <a:spLocks noGrp="1"/>
          </p:cNvSpPr>
          <p:nvPr>
            <p:ph type="body" idx="1"/>
          </p:nvPr>
        </p:nvSpPr>
        <p:spPr>
          <a:xfrm>
            <a:off x="1286250" y="2825477"/>
            <a:ext cx="6571500" cy="37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00"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13"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27"/>
          <p:cNvSpPr/>
          <p:nvPr/>
        </p:nvSpPr>
        <p:spPr>
          <a:xfrm rot="5400000">
            <a:off x="2240500" y="1369200"/>
            <a:ext cx="912600" cy="57621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9" name="Google Shape;379;p27"/>
          <p:cNvSpPr/>
          <p:nvPr/>
        </p:nvSpPr>
        <p:spPr>
          <a:xfrm>
            <a:off x="1864102" y="-147150"/>
            <a:ext cx="5437800" cy="54378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0" name="Google Shape;380;p27"/>
          <p:cNvSpPr/>
          <p:nvPr/>
        </p:nvSpPr>
        <p:spPr>
          <a:xfrm>
            <a:off x="839800" y="1220350"/>
            <a:ext cx="755400" cy="7368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1" name="Google Shape;381;p27"/>
          <p:cNvSpPr/>
          <p:nvPr/>
        </p:nvSpPr>
        <p:spPr>
          <a:xfrm flipH="1">
            <a:off x="937720" y="1311331"/>
            <a:ext cx="559500" cy="554700"/>
          </a:xfrm>
          <a:prstGeom prst="ellipse">
            <a:avLst/>
          </a:prstGeom>
          <a:solidFill>
            <a:schemeClr val="dk1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2" name="Google Shape;382;p27"/>
          <p:cNvSpPr/>
          <p:nvPr/>
        </p:nvSpPr>
        <p:spPr>
          <a:xfrm>
            <a:off x="342475" y="2156575"/>
            <a:ext cx="283200" cy="2748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3" name="Google Shape;383;p27"/>
          <p:cNvSpPr/>
          <p:nvPr/>
        </p:nvSpPr>
        <p:spPr>
          <a:xfrm rot="-5400000" flipH="1">
            <a:off x="7854150" y="-808075"/>
            <a:ext cx="484800" cy="2310600"/>
          </a:xfrm>
          <a:prstGeom prst="round2SameRect">
            <a:avLst>
              <a:gd name="adj1" fmla="val 50000"/>
              <a:gd name="adj2" fmla="val 0"/>
            </a:avLst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4" name="Google Shape;384;p27"/>
          <p:cNvSpPr/>
          <p:nvPr/>
        </p:nvSpPr>
        <p:spPr>
          <a:xfrm rot="10800000" flipH="1">
            <a:off x="8031475" y="-421975"/>
            <a:ext cx="628500" cy="3242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5" name="Google Shape;385;p27"/>
          <p:cNvSpPr/>
          <p:nvPr/>
        </p:nvSpPr>
        <p:spPr>
          <a:xfrm rot="-5400000" flipH="1">
            <a:off x="7850250" y="-129050"/>
            <a:ext cx="904500" cy="17943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6" name="Google Shape;386;p27"/>
          <p:cNvSpPr/>
          <p:nvPr/>
        </p:nvSpPr>
        <p:spPr>
          <a:xfrm flipH="1">
            <a:off x="7597375" y="456392"/>
            <a:ext cx="628500" cy="623400"/>
          </a:xfrm>
          <a:prstGeom prst="ellipse">
            <a:avLst/>
          </a:prstGeom>
          <a:noFill/>
          <a:ln w="762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7" name="Google Shape;387;p27"/>
          <p:cNvSpPr/>
          <p:nvPr/>
        </p:nvSpPr>
        <p:spPr>
          <a:xfrm>
            <a:off x="7770025" y="630700"/>
            <a:ext cx="283200" cy="2748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8" name="Google Shape;388;p27"/>
          <p:cNvSpPr/>
          <p:nvPr/>
        </p:nvSpPr>
        <p:spPr>
          <a:xfrm rot="10800000">
            <a:off x="244150" y="150"/>
            <a:ext cx="571200" cy="8952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9" name="Google Shape;389;p27"/>
          <p:cNvSpPr/>
          <p:nvPr/>
        </p:nvSpPr>
        <p:spPr>
          <a:xfrm>
            <a:off x="492400" y="3187873"/>
            <a:ext cx="741300" cy="1955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0" name="Google Shape;390;p27"/>
          <p:cNvSpPr/>
          <p:nvPr/>
        </p:nvSpPr>
        <p:spPr>
          <a:xfrm rot="-5400000">
            <a:off x="605511" y="3408005"/>
            <a:ext cx="515100" cy="510900"/>
          </a:xfrm>
          <a:prstGeom prst="ellipse">
            <a:avLst/>
          </a:prstGeom>
          <a:noFill/>
          <a:ln w="762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1" name="Google Shape;391;p27"/>
          <p:cNvSpPr/>
          <p:nvPr/>
        </p:nvSpPr>
        <p:spPr>
          <a:xfrm>
            <a:off x="7718850" y="3921000"/>
            <a:ext cx="755400" cy="7572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14"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28"/>
          <p:cNvSpPr/>
          <p:nvPr/>
        </p:nvSpPr>
        <p:spPr>
          <a:xfrm rot="5400000">
            <a:off x="1968150" y="-1008150"/>
            <a:ext cx="3223500" cy="71598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4" name="Google Shape;394;p28"/>
          <p:cNvSpPr/>
          <p:nvPr/>
        </p:nvSpPr>
        <p:spPr>
          <a:xfrm rot="5400000">
            <a:off x="1297375" y="3531850"/>
            <a:ext cx="726900" cy="2823900"/>
          </a:xfrm>
          <a:prstGeom prst="roundRect">
            <a:avLst>
              <a:gd name="adj" fmla="val 5000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5" name="Google Shape;395;p28"/>
          <p:cNvSpPr/>
          <p:nvPr/>
        </p:nvSpPr>
        <p:spPr>
          <a:xfrm>
            <a:off x="436168" y="4705029"/>
            <a:ext cx="481500" cy="477600"/>
          </a:xfrm>
          <a:prstGeom prst="ellipse">
            <a:avLst/>
          </a:prstGeom>
          <a:solidFill>
            <a:schemeClr val="dk2"/>
          </a:solidFill>
          <a:ln w="762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6" name="Google Shape;396;p28"/>
          <p:cNvSpPr/>
          <p:nvPr/>
        </p:nvSpPr>
        <p:spPr>
          <a:xfrm rot="10800000" flipH="1">
            <a:off x="447123" y="-112109"/>
            <a:ext cx="459600" cy="1832400"/>
          </a:xfrm>
          <a:prstGeom prst="round2SameRect">
            <a:avLst>
              <a:gd name="adj1" fmla="val 50000"/>
              <a:gd name="adj2" fmla="val 0"/>
            </a:avLst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7" name="Google Shape;397;p28"/>
          <p:cNvSpPr/>
          <p:nvPr/>
        </p:nvSpPr>
        <p:spPr>
          <a:xfrm flipH="1">
            <a:off x="7449775" y="3614100"/>
            <a:ext cx="1204200" cy="1194000"/>
          </a:xfrm>
          <a:prstGeom prst="ellipse">
            <a:avLst/>
          </a:prstGeom>
          <a:solidFill>
            <a:schemeClr val="lt1"/>
          </a:solidFill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8" name="Google Shape;398;p28"/>
          <p:cNvSpPr/>
          <p:nvPr/>
        </p:nvSpPr>
        <p:spPr>
          <a:xfrm flipH="1">
            <a:off x="7662224" y="3824737"/>
            <a:ext cx="779400" cy="772200"/>
          </a:xfrm>
          <a:prstGeom prst="ellipse">
            <a:avLst/>
          </a:prstGeom>
          <a:solidFill>
            <a:schemeClr val="lt1"/>
          </a:solidFill>
          <a:ln w="1143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9" name="Google Shape;399;p28"/>
          <p:cNvSpPr/>
          <p:nvPr/>
        </p:nvSpPr>
        <p:spPr>
          <a:xfrm>
            <a:off x="3695275" y="300200"/>
            <a:ext cx="263400" cy="2748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0" name="Google Shape;400;p28"/>
          <p:cNvSpPr/>
          <p:nvPr/>
        </p:nvSpPr>
        <p:spPr>
          <a:xfrm>
            <a:off x="5282475" y="4580350"/>
            <a:ext cx="374400" cy="3753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1" name="Google Shape;401;p28"/>
          <p:cNvSpPr/>
          <p:nvPr/>
        </p:nvSpPr>
        <p:spPr>
          <a:xfrm rot="-5400000" flipH="1">
            <a:off x="8102975" y="-132150"/>
            <a:ext cx="1063500" cy="1639500"/>
          </a:xfrm>
          <a:prstGeom prst="round2SameRect">
            <a:avLst>
              <a:gd name="adj1" fmla="val 50000"/>
              <a:gd name="adj2" fmla="val 0"/>
            </a:avLst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2" name="Google Shape;402;p28"/>
          <p:cNvSpPr/>
          <p:nvPr/>
        </p:nvSpPr>
        <p:spPr>
          <a:xfrm rot="-5400000" flipH="1">
            <a:off x="8476824" y="-119047"/>
            <a:ext cx="819000" cy="16317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3" name="Google Shape;403;p28"/>
          <p:cNvSpPr/>
          <p:nvPr/>
        </p:nvSpPr>
        <p:spPr>
          <a:xfrm>
            <a:off x="5901700" y="-542925"/>
            <a:ext cx="1485900" cy="14382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Font typeface="Poppins ExtraBold"/>
              <a:buNone/>
              <a:defRPr sz="2800">
                <a:solidFill>
                  <a:schemeClr val="accent4"/>
                </a:solidFill>
                <a:latin typeface="Poppins ExtraBold"/>
                <a:ea typeface="Poppins ExtraBold"/>
                <a:cs typeface="Poppins ExtraBold"/>
                <a:sym typeface="Poppins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Work Sans"/>
              <a:buChar char="●"/>
              <a:defRPr>
                <a:solidFill>
                  <a:schemeClr val="accent4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Work Sans"/>
              <a:buChar char="○"/>
              <a:defRPr>
                <a:solidFill>
                  <a:schemeClr val="accent4"/>
                </a:solidFill>
                <a:latin typeface="Work Sans"/>
                <a:ea typeface="Work Sans"/>
                <a:cs typeface="Work Sans"/>
                <a:sym typeface="Work Sans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Work Sans"/>
              <a:buChar char="■"/>
              <a:defRPr>
                <a:solidFill>
                  <a:schemeClr val="accent4"/>
                </a:solidFill>
                <a:latin typeface="Work Sans"/>
                <a:ea typeface="Work Sans"/>
                <a:cs typeface="Work Sans"/>
                <a:sym typeface="Work Sans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Work Sans"/>
              <a:buChar char="●"/>
              <a:defRPr>
                <a:solidFill>
                  <a:schemeClr val="accent4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Work Sans"/>
              <a:buChar char="○"/>
              <a:defRPr>
                <a:solidFill>
                  <a:schemeClr val="accent4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Work Sans"/>
              <a:buChar char="■"/>
              <a:defRPr>
                <a:solidFill>
                  <a:schemeClr val="accent4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Work Sans"/>
              <a:buChar char="●"/>
              <a:defRPr>
                <a:solidFill>
                  <a:schemeClr val="accent4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53" r:id="rId3"/>
    <p:sldLayoutId id="2147483654" r:id="rId4"/>
    <p:sldLayoutId id="2147483655" r:id="rId5"/>
    <p:sldLayoutId id="2147483657" r:id="rId6"/>
    <p:sldLayoutId id="2147483658" r:id="rId7"/>
    <p:sldLayoutId id="2147483673" r:id="rId8"/>
    <p:sldLayoutId id="2147483674" r:id="rId9"/>
    <p:sldLayoutId id="214748367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34"/>
          <p:cNvSpPr txBox="1">
            <a:spLocks noGrp="1"/>
          </p:cNvSpPr>
          <p:nvPr>
            <p:ph type="title"/>
          </p:nvPr>
        </p:nvSpPr>
        <p:spPr>
          <a:xfrm>
            <a:off x="540000" y="1647475"/>
            <a:ext cx="5742900" cy="307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dirty="0" smtClean="0"/>
              <a:t>EVALUASI</a:t>
            </a:r>
            <a:r>
              <a:rPr lang="en" sz="6000" dirty="0" smtClean="0">
                <a:solidFill>
                  <a:schemeClr val="lt2"/>
                </a:solidFill>
              </a:rPr>
              <a:t> </a:t>
            </a:r>
            <a:br>
              <a:rPr lang="en" sz="6000" dirty="0" smtClean="0">
                <a:solidFill>
                  <a:schemeClr val="lt2"/>
                </a:solidFill>
              </a:rPr>
            </a:br>
            <a:r>
              <a:rPr lang="en" sz="6000" dirty="0" smtClean="0">
                <a:solidFill>
                  <a:schemeClr val="lt2"/>
                </a:solidFill>
              </a:rPr>
              <a:t>PSMIL FEB 2021</a:t>
            </a:r>
            <a:endParaRPr sz="6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Data </a:t>
            </a:r>
            <a:r>
              <a:rPr lang="en-US" b="1" dirty="0" err="1" smtClean="0"/>
              <a:t>Mahasiswa</a:t>
            </a:r>
            <a:r>
              <a:rPr lang="en-US" b="1" dirty="0" smtClean="0"/>
              <a:t> PSMIL Per </a:t>
            </a:r>
            <a:r>
              <a:rPr lang="en-US" b="1" dirty="0" err="1" smtClean="0"/>
              <a:t>Ganjil</a:t>
            </a:r>
            <a:r>
              <a:rPr lang="en-US" b="1" dirty="0" smtClean="0"/>
              <a:t> 2020/2021</a:t>
            </a:r>
            <a:endParaRPr lang="en-US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7550626"/>
              </p:ext>
            </p:extLst>
          </p:nvPr>
        </p:nvGraphicFramePr>
        <p:xfrm>
          <a:off x="413563" y="1106564"/>
          <a:ext cx="8174225" cy="2763019"/>
        </p:xfrm>
        <a:graphic>
          <a:graphicData uri="http://schemas.openxmlformats.org/drawingml/2006/table">
            <a:tbl>
              <a:tblPr>
                <a:tableStyleId>{766BD69B-D68A-4013-BC3D-01A08D0BCC33}</a:tableStyleId>
              </a:tblPr>
              <a:tblGrid>
                <a:gridCol w="1465311">
                  <a:extLst>
                    <a:ext uri="{9D8B030D-6E8A-4147-A177-3AD203B41FA5}">
                      <a16:colId xmlns:a16="http://schemas.microsoft.com/office/drawing/2014/main" val="3317006292"/>
                    </a:ext>
                  </a:extLst>
                </a:gridCol>
                <a:gridCol w="1627639">
                  <a:extLst>
                    <a:ext uri="{9D8B030D-6E8A-4147-A177-3AD203B41FA5}">
                      <a16:colId xmlns:a16="http://schemas.microsoft.com/office/drawing/2014/main" val="2659172998"/>
                    </a:ext>
                  </a:extLst>
                </a:gridCol>
                <a:gridCol w="1791948">
                  <a:extLst>
                    <a:ext uri="{9D8B030D-6E8A-4147-A177-3AD203B41FA5}">
                      <a16:colId xmlns:a16="http://schemas.microsoft.com/office/drawing/2014/main" val="472107537"/>
                    </a:ext>
                  </a:extLst>
                </a:gridCol>
                <a:gridCol w="1620116">
                  <a:extLst>
                    <a:ext uri="{9D8B030D-6E8A-4147-A177-3AD203B41FA5}">
                      <a16:colId xmlns:a16="http://schemas.microsoft.com/office/drawing/2014/main" val="158071336"/>
                    </a:ext>
                  </a:extLst>
                </a:gridCol>
                <a:gridCol w="1669211">
                  <a:extLst>
                    <a:ext uri="{9D8B030D-6E8A-4147-A177-3AD203B41FA5}">
                      <a16:colId xmlns:a16="http://schemas.microsoft.com/office/drawing/2014/main" val="222296750"/>
                    </a:ext>
                  </a:extLst>
                </a:gridCol>
              </a:tblGrid>
              <a:tr h="3947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2100" u="none" strike="noStrike" dirty="0" err="1">
                          <a:solidFill>
                            <a:schemeClr val="accent4"/>
                          </a:solidFill>
                          <a:effectLst/>
                          <a:latin typeface="Poppins" panose="020B0604020202020204" charset="0"/>
                          <a:cs typeface="Poppins" panose="020B0604020202020204" charset="0"/>
                        </a:rPr>
                        <a:t>Angkatan</a:t>
                      </a:r>
                      <a:endParaRPr lang="en-US" sz="2100" b="1" i="0" u="none" strike="noStrike" dirty="0">
                        <a:solidFill>
                          <a:schemeClr val="accent4"/>
                        </a:solidFill>
                        <a:effectLst/>
                        <a:latin typeface="Poppins" panose="020B0604020202020204" charset="0"/>
                        <a:cs typeface="Poppins" panose="020B060402020202020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100" u="none" strike="noStrike" dirty="0" err="1">
                          <a:solidFill>
                            <a:schemeClr val="accent4"/>
                          </a:solidFill>
                          <a:effectLst/>
                          <a:latin typeface="Poppins" panose="020B0604020202020204" charset="0"/>
                          <a:cs typeface="Poppins" panose="020B0604020202020204" charset="0"/>
                        </a:rPr>
                        <a:t>Bimbingan</a:t>
                      </a:r>
                      <a:endParaRPr lang="en-US" sz="2100" b="1" i="0" u="none" strike="noStrike" dirty="0">
                        <a:solidFill>
                          <a:schemeClr val="accent4"/>
                        </a:solidFill>
                        <a:effectLst/>
                        <a:latin typeface="Poppins" panose="020B0604020202020204" charset="0"/>
                        <a:cs typeface="Poppins" panose="020B060402020202020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100" u="none" strike="noStrike" dirty="0">
                          <a:solidFill>
                            <a:schemeClr val="accent4"/>
                          </a:solidFill>
                          <a:effectLst/>
                          <a:latin typeface="Poppins" panose="020B0604020202020204" charset="0"/>
                          <a:cs typeface="Poppins" panose="020B0604020202020204" charset="0"/>
                        </a:rPr>
                        <a:t>Seminar UP</a:t>
                      </a:r>
                      <a:endParaRPr lang="en-US" sz="2100" b="1" i="0" u="none" strike="noStrike" dirty="0">
                        <a:solidFill>
                          <a:schemeClr val="accent4"/>
                        </a:solidFill>
                        <a:effectLst/>
                        <a:latin typeface="Poppins" panose="020B0604020202020204" charset="0"/>
                        <a:cs typeface="Poppins" panose="020B060402020202020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100" u="none" strike="noStrike" dirty="0" err="1">
                          <a:solidFill>
                            <a:schemeClr val="accent4"/>
                          </a:solidFill>
                          <a:effectLst/>
                          <a:latin typeface="Poppins" panose="020B0604020202020204" charset="0"/>
                          <a:cs typeface="Poppins" panose="020B0604020202020204" charset="0"/>
                        </a:rPr>
                        <a:t>Kuliah</a:t>
                      </a:r>
                      <a:r>
                        <a:rPr lang="en-US" sz="2100" u="none" strike="noStrike" dirty="0">
                          <a:solidFill>
                            <a:schemeClr val="accent4"/>
                          </a:solidFill>
                          <a:effectLst/>
                          <a:latin typeface="Poppins" panose="020B0604020202020204" charset="0"/>
                          <a:cs typeface="Poppins" panose="020B0604020202020204" charset="0"/>
                        </a:rPr>
                        <a:t> </a:t>
                      </a:r>
                      <a:endParaRPr lang="en-US" sz="2100" b="1" i="0" u="none" strike="noStrike" dirty="0">
                        <a:solidFill>
                          <a:schemeClr val="accent4"/>
                        </a:solidFill>
                        <a:effectLst/>
                        <a:latin typeface="Poppins" panose="020B0604020202020204" charset="0"/>
                        <a:cs typeface="Poppins" panose="020B060402020202020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100" u="none" strike="noStrike" dirty="0">
                          <a:solidFill>
                            <a:schemeClr val="accent4"/>
                          </a:solidFill>
                          <a:effectLst/>
                          <a:latin typeface="Poppins" panose="020B0604020202020204" charset="0"/>
                          <a:cs typeface="Poppins" panose="020B0604020202020204" charset="0"/>
                        </a:rPr>
                        <a:t>Lulus</a:t>
                      </a:r>
                      <a:endParaRPr lang="en-US" sz="2100" b="1" i="0" u="none" strike="noStrike" dirty="0">
                        <a:solidFill>
                          <a:schemeClr val="accent4"/>
                        </a:solidFill>
                        <a:effectLst/>
                        <a:latin typeface="Poppins" panose="020B0604020202020204" charset="0"/>
                        <a:cs typeface="Poppins" panose="020B0604020202020204" charset="0"/>
                      </a:endParaRPr>
                    </a:p>
                  </a:txBody>
                  <a:tcPr marL="3572" marR="3572" marT="3572" marB="0" anchor="b"/>
                </a:tc>
                <a:extLst>
                  <a:ext uri="{0D108BD9-81ED-4DB2-BD59-A6C34878D82A}">
                    <a16:rowId xmlns:a16="http://schemas.microsoft.com/office/drawing/2014/main" val="4079174117"/>
                  </a:ext>
                </a:extLst>
              </a:tr>
              <a:tr h="3947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2100" u="none" strike="noStrike" dirty="0">
                          <a:solidFill>
                            <a:schemeClr val="accent4"/>
                          </a:solidFill>
                          <a:effectLst/>
                          <a:latin typeface="Poppins" panose="020B0604020202020204" charset="0"/>
                          <a:cs typeface="Poppins" panose="020B0604020202020204" charset="0"/>
                        </a:rPr>
                        <a:t>2017</a:t>
                      </a:r>
                      <a:endParaRPr lang="en-US" sz="2100" b="1" i="0" u="none" strike="noStrike" dirty="0">
                        <a:solidFill>
                          <a:schemeClr val="accent4"/>
                        </a:solidFill>
                        <a:effectLst/>
                        <a:latin typeface="Poppins" panose="020B0604020202020204" charset="0"/>
                        <a:cs typeface="Poppins" panose="020B060402020202020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100" u="none" strike="noStrike" dirty="0">
                          <a:solidFill>
                            <a:schemeClr val="accent4"/>
                          </a:solidFill>
                          <a:effectLst/>
                          <a:latin typeface="Poppins" panose="020B0604020202020204" charset="0"/>
                          <a:cs typeface="Poppins" panose="020B0604020202020204" charset="0"/>
                        </a:rPr>
                        <a:t>3</a:t>
                      </a:r>
                      <a:endParaRPr lang="en-US" sz="2100" b="0" i="0" u="none" strike="noStrike" dirty="0">
                        <a:solidFill>
                          <a:schemeClr val="accent4"/>
                        </a:solidFill>
                        <a:effectLst/>
                        <a:latin typeface="Poppins" panose="020B0604020202020204" charset="0"/>
                        <a:cs typeface="Poppins" panose="020B060402020202020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100" u="none" strike="noStrike" dirty="0">
                          <a:solidFill>
                            <a:schemeClr val="accent4"/>
                          </a:solidFill>
                          <a:effectLst/>
                          <a:latin typeface="Poppins" panose="020B0604020202020204" charset="0"/>
                          <a:cs typeface="Poppins" panose="020B0604020202020204" charset="0"/>
                        </a:rPr>
                        <a:t>3</a:t>
                      </a:r>
                      <a:endParaRPr lang="en-US" sz="2100" b="0" i="0" u="none" strike="noStrike" dirty="0">
                        <a:solidFill>
                          <a:schemeClr val="accent4"/>
                        </a:solidFill>
                        <a:effectLst/>
                        <a:latin typeface="Poppins" panose="020B0604020202020204" charset="0"/>
                        <a:cs typeface="Poppins" panose="020B060402020202020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100" u="none" strike="noStrike" dirty="0">
                          <a:solidFill>
                            <a:schemeClr val="accent4"/>
                          </a:solidFill>
                          <a:effectLst/>
                          <a:latin typeface="Poppins" panose="020B0604020202020204" charset="0"/>
                          <a:cs typeface="Poppins" panose="020B0604020202020204" charset="0"/>
                        </a:rPr>
                        <a:t>0</a:t>
                      </a:r>
                      <a:endParaRPr lang="en-US" sz="2100" b="0" i="0" u="none" strike="noStrike" dirty="0">
                        <a:solidFill>
                          <a:schemeClr val="accent4"/>
                        </a:solidFill>
                        <a:effectLst/>
                        <a:latin typeface="Poppins" panose="020B0604020202020204" charset="0"/>
                        <a:cs typeface="Poppins" panose="020B060402020202020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100" u="none" strike="noStrike" dirty="0">
                          <a:solidFill>
                            <a:schemeClr val="accent4"/>
                          </a:solidFill>
                          <a:effectLst/>
                          <a:latin typeface="Poppins" panose="020B0604020202020204" charset="0"/>
                          <a:cs typeface="Poppins" panose="020B0604020202020204" charset="0"/>
                        </a:rPr>
                        <a:t>24</a:t>
                      </a:r>
                      <a:endParaRPr lang="en-US" sz="2100" b="0" i="0" u="none" strike="noStrike" dirty="0">
                        <a:solidFill>
                          <a:schemeClr val="accent4"/>
                        </a:solidFill>
                        <a:effectLst/>
                        <a:latin typeface="Poppins" panose="020B0604020202020204" charset="0"/>
                        <a:cs typeface="Poppins" panose="020B0604020202020204" charset="0"/>
                      </a:endParaRPr>
                    </a:p>
                  </a:txBody>
                  <a:tcPr marL="3572" marR="3572" marT="3572" marB="0" anchor="b"/>
                </a:tc>
                <a:extLst>
                  <a:ext uri="{0D108BD9-81ED-4DB2-BD59-A6C34878D82A}">
                    <a16:rowId xmlns:a16="http://schemas.microsoft.com/office/drawing/2014/main" val="1286491010"/>
                  </a:ext>
                </a:extLst>
              </a:tr>
              <a:tr h="3947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2100" u="none" strike="noStrike" dirty="0">
                          <a:solidFill>
                            <a:schemeClr val="accent4"/>
                          </a:solidFill>
                          <a:effectLst/>
                          <a:latin typeface="Poppins" panose="020B0604020202020204" charset="0"/>
                          <a:cs typeface="Poppins" panose="020B0604020202020204" charset="0"/>
                        </a:rPr>
                        <a:t>2018</a:t>
                      </a:r>
                      <a:endParaRPr lang="en-US" sz="2100" b="1" i="0" u="none" strike="noStrike" dirty="0">
                        <a:solidFill>
                          <a:schemeClr val="accent4"/>
                        </a:solidFill>
                        <a:effectLst/>
                        <a:latin typeface="Poppins" panose="020B0604020202020204" charset="0"/>
                        <a:cs typeface="Poppins" panose="020B060402020202020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100" u="none" strike="noStrike" dirty="0">
                          <a:solidFill>
                            <a:schemeClr val="accent4"/>
                          </a:solidFill>
                          <a:effectLst/>
                          <a:latin typeface="Poppins" panose="020B0604020202020204" charset="0"/>
                          <a:cs typeface="Poppins" panose="020B0604020202020204" charset="0"/>
                        </a:rPr>
                        <a:t>1</a:t>
                      </a:r>
                      <a:endParaRPr lang="en-US" sz="2100" b="0" i="0" u="none" strike="noStrike" dirty="0">
                        <a:solidFill>
                          <a:schemeClr val="accent4"/>
                        </a:solidFill>
                        <a:effectLst/>
                        <a:latin typeface="Poppins" panose="020B0604020202020204" charset="0"/>
                        <a:cs typeface="Poppins" panose="020B060402020202020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100" u="none" strike="noStrike" dirty="0">
                          <a:solidFill>
                            <a:schemeClr val="accent4"/>
                          </a:solidFill>
                          <a:effectLst/>
                          <a:latin typeface="Poppins" panose="020B0604020202020204" charset="0"/>
                          <a:cs typeface="Poppins" panose="020B0604020202020204" charset="0"/>
                        </a:rPr>
                        <a:t>6</a:t>
                      </a:r>
                      <a:endParaRPr lang="en-US" sz="2100" b="0" i="0" u="none" strike="noStrike" dirty="0">
                        <a:solidFill>
                          <a:schemeClr val="accent4"/>
                        </a:solidFill>
                        <a:effectLst/>
                        <a:latin typeface="Poppins" panose="020B0604020202020204" charset="0"/>
                        <a:cs typeface="Poppins" panose="020B060402020202020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100" u="none" strike="noStrike" dirty="0">
                          <a:solidFill>
                            <a:schemeClr val="accent4"/>
                          </a:solidFill>
                          <a:effectLst/>
                          <a:latin typeface="Poppins" panose="020B0604020202020204" charset="0"/>
                          <a:cs typeface="Poppins" panose="020B0604020202020204" charset="0"/>
                        </a:rPr>
                        <a:t>0</a:t>
                      </a:r>
                      <a:endParaRPr lang="en-US" sz="2100" b="0" i="0" u="none" strike="noStrike" dirty="0">
                        <a:solidFill>
                          <a:schemeClr val="accent4"/>
                        </a:solidFill>
                        <a:effectLst/>
                        <a:latin typeface="Poppins" panose="020B0604020202020204" charset="0"/>
                        <a:cs typeface="Poppins" panose="020B060402020202020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100" u="none" strike="noStrike">
                          <a:solidFill>
                            <a:schemeClr val="accent4"/>
                          </a:solidFill>
                          <a:effectLst/>
                          <a:latin typeface="Poppins" panose="020B0604020202020204" charset="0"/>
                          <a:cs typeface="Poppins" panose="020B0604020202020204" charset="0"/>
                        </a:rPr>
                        <a:t>20</a:t>
                      </a:r>
                      <a:endParaRPr lang="en-US" sz="2100" b="0" i="0" u="none" strike="noStrike">
                        <a:solidFill>
                          <a:schemeClr val="accent4"/>
                        </a:solidFill>
                        <a:effectLst/>
                        <a:latin typeface="Poppins" panose="020B0604020202020204" charset="0"/>
                        <a:cs typeface="Poppins" panose="020B0604020202020204" charset="0"/>
                      </a:endParaRPr>
                    </a:p>
                  </a:txBody>
                  <a:tcPr marL="3572" marR="3572" marT="3572" marB="0" anchor="b"/>
                </a:tc>
                <a:extLst>
                  <a:ext uri="{0D108BD9-81ED-4DB2-BD59-A6C34878D82A}">
                    <a16:rowId xmlns:a16="http://schemas.microsoft.com/office/drawing/2014/main" val="3263809239"/>
                  </a:ext>
                </a:extLst>
              </a:tr>
              <a:tr h="3947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2100" u="none" strike="noStrike" dirty="0">
                          <a:solidFill>
                            <a:schemeClr val="accent4"/>
                          </a:solidFill>
                          <a:effectLst/>
                          <a:latin typeface="Poppins" panose="020B0604020202020204" charset="0"/>
                          <a:cs typeface="Poppins" panose="020B0604020202020204" charset="0"/>
                        </a:rPr>
                        <a:t>2019</a:t>
                      </a:r>
                      <a:endParaRPr lang="en-US" sz="2100" b="1" i="0" u="none" strike="noStrike" dirty="0">
                        <a:solidFill>
                          <a:schemeClr val="accent4"/>
                        </a:solidFill>
                        <a:effectLst/>
                        <a:latin typeface="Poppins" panose="020B0604020202020204" charset="0"/>
                        <a:cs typeface="Poppins" panose="020B060402020202020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100" u="none" strike="noStrike" dirty="0">
                          <a:solidFill>
                            <a:schemeClr val="accent4"/>
                          </a:solidFill>
                          <a:effectLst/>
                          <a:latin typeface="Poppins" panose="020B0604020202020204" charset="0"/>
                          <a:cs typeface="Poppins" panose="020B0604020202020204" charset="0"/>
                        </a:rPr>
                        <a:t>11</a:t>
                      </a:r>
                      <a:endParaRPr lang="en-US" sz="2100" b="0" i="0" u="none" strike="noStrike" dirty="0">
                        <a:solidFill>
                          <a:schemeClr val="accent4"/>
                        </a:solidFill>
                        <a:effectLst/>
                        <a:latin typeface="Poppins" panose="020B0604020202020204" charset="0"/>
                        <a:cs typeface="Poppins" panose="020B060402020202020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100" u="none" strike="noStrike">
                          <a:solidFill>
                            <a:schemeClr val="accent4"/>
                          </a:solidFill>
                          <a:effectLst/>
                          <a:latin typeface="Poppins" panose="020B0604020202020204" charset="0"/>
                          <a:cs typeface="Poppins" panose="020B0604020202020204" charset="0"/>
                        </a:rPr>
                        <a:t>7</a:t>
                      </a:r>
                      <a:endParaRPr lang="en-US" sz="2100" b="0" i="0" u="none" strike="noStrike">
                        <a:solidFill>
                          <a:schemeClr val="accent4"/>
                        </a:solidFill>
                        <a:effectLst/>
                        <a:latin typeface="Poppins" panose="020B0604020202020204" charset="0"/>
                        <a:cs typeface="Poppins" panose="020B060402020202020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100" u="none" strike="noStrike" dirty="0" smtClean="0">
                          <a:solidFill>
                            <a:schemeClr val="accent4"/>
                          </a:solidFill>
                          <a:effectLst/>
                          <a:latin typeface="Poppins" panose="020B0604020202020204" charset="0"/>
                          <a:cs typeface="Poppins" panose="020B0604020202020204" charset="0"/>
                        </a:rPr>
                        <a:t>0</a:t>
                      </a:r>
                      <a:endParaRPr lang="en-US" sz="2100" b="0" i="0" u="none" strike="noStrike" dirty="0">
                        <a:solidFill>
                          <a:schemeClr val="accent4"/>
                        </a:solidFill>
                        <a:effectLst/>
                        <a:latin typeface="Poppins" panose="020B0604020202020204" charset="0"/>
                        <a:cs typeface="Poppins" panose="020B060402020202020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100" u="none" strike="noStrike" dirty="0">
                          <a:solidFill>
                            <a:schemeClr val="accent4"/>
                          </a:solidFill>
                          <a:effectLst/>
                          <a:latin typeface="Poppins" panose="020B0604020202020204" charset="0"/>
                          <a:cs typeface="Poppins" panose="020B0604020202020204" charset="0"/>
                        </a:rPr>
                        <a:t>1</a:t>
                      </a:r>
                      <a:endParaRPr lang="en-US" sz="2100" b="0" i="0" u="none" strike="noStrike" dirty="0">
                        <a:solidFill>
                          <a:schemeClr val="accent4"/>
                        </a:solidFill>
                        <a:effectLst/>
                        <a:latin typeface="Poppins" panose="020B0604020202020204" charset="0"/>
                        <a:cs typeface="Poppins" panose="020B0604020202020204" charset="0"/>
                      </a:endParaRPr>
                    </a:p>
                  </a:txBody>
                  <a:tcPr marL="3572" marR="3572" marT="3572" marB="0" anchor="b"/>
                </a:tc>
                <a:extLst>
                  <a:ext uri="{0D108BD9-81ED-4DB2-BD59-A6C34878D82A}">
                    <a16:rowId xmlns:a16="http://schemas.microsoft.com/office/drawing/2014/main" val="619546100"/>
                  </a:ext>
                </a:extLst>
              </a:tr>
              <a:tr h="3947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2100" u="none" strike="noStrike" dirty="0">
                          <a:solidFill>
                            <a:schemeClr val="accent4"/>
                          </a:solidFill>
                          <a:effectLst/>
                          <a:latin typeface="Poppins" panose="020B0604020202020204" charset="0"/>
                          <a:cs typeface="Poppins" panose="020B0604020202020204" charset="0"/>
                        </a:rPr>
                        <a:t>2020</a:t>
                      </a:r>
                      <a:endParaRPr lang="en-US" sz="2100" b="1" i="0" u="none" strike="noStrike" dirty="0">
                        <a:solidFill>
                          <a:schemeClr val="accent4"/>
                        </a:solidFill>
                        <a:effectLst/>
                        <a:latin typeface="Poppins" panose="020B0604020202020204" charset="0"/>
                        <a:cs typeface="Poppins" panose="020B060402020202020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100" u="none" strike="noStrike" dirty="0" smtClean="0">
                          <a:solidFill>
                            <a:schemeClr val="accent4"/>
                          </a:solidFill>
                          <a:effectLst/>
                          <a:latin typeface="Poppins" panose="020B0604020202020204" charset="0"/>
                          <a:cs typeface="Poppins" panose="020B0604020202020204" charset="0"/>
                        </a:rPr>
                        <a:t>0</a:t>
                      </a:r>
                      <a:endParaRPr lang="en-US" sz="2100" b="0" i="0" u="none" strike="noStrike" dirty="0">
                        <a:solidFill>
                          <a:schemeClr val="accent4"/>
                        </a:solidFill>
                        <a:effectLst/>
                        <a:latin typeface="Poppins" panose="020B0604020202020204" charset="0"/>
                        <a:cs typeface="Poppins" panose="020B060402020202020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100" b="0" i="0" u="none" strike="noStrike" dirty="0" smtClean="0">
                          <a:solidFill>
                            <a:schemeClr val="accent4"/>
                          </a:solidFill>
                          <a:effectLst/>
                          <a:latin typeface="Poppins" panose="020B0604020202020204" charset="0"/>
                          <a:cs typeface="Poppins" panose="020B0604020202020204" charset="0"/>
                        </a:rPr>
                        <a:t>1</a:t>
                      </a:r>
                      <a:endParaRPr lang="en-US" sz="2100" b="0" i="0" u="none" strike="noStrike" dirty="0">
                        <a:solidFill>
                          <a:schemeClr val="accent4"/>
                        </a:solidFill>
                        <a:effectLst/>
                        <a:latin typeface="Poppins" panose="020B0604020202020204" charset="0"/>
                        <a:cs typeface="Poppins" panose="020B060402020202020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100" u="none" strike="noStrike" dirty="0" smtClean="0">
                          <a:solidFill>
                            <a:schemeClr val="accent4"/>
                          </a:solidFill>
                          <a:effectLst/>
                          <a:latin typeface="Poppins" panose="020B0604020202020204" charset="0"/>
                          <a:cs typeface="Poppins" panose="020B0604020202020204" charset="0"/>
                        </a:rPr>
                        <a:t>20</a:t>
                      </a:r>
                      <a:endParaRPr lang="en-US" sz="2100" b="0" i="0" u="none" strike="noStrike" dirty="0">
                        <a:solidFill>
                          <a:schemeClr val="accent4"/>
                        </a:solidFill>
                        <a:effectLst/>
                        <a:latin typeface="Poppins" panose="020B0604020202020204" charset="0"/>
                        <a:cs typeface="Poppins" panose="020B060402020202020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100" u="none" strike="noStrike" dirty="0" smtClean="0">
                          <a:solidFill>
                            <a:schemeClr val="accent4"/>
                          </a:solidFill>
                          <a:effectLst/>
                          <a:latin typeface="Poppins" panose="020B0604020202020204" charset="0"/>
                          <a:cs typeface="Poppins" panose="020B0604020202020204" charset="0"/>
                        </a:rPr>
                        <a:t>0</a:t>
                      </a:r>
                      <a:r>
                        <a:rPr lang="en-US" sz="2100" u="none" strike="noStrike" dirty="0">
                          <a:solidFill>
                            <a:schemeClr val="accent4"/>
                          </a:solidFill>
                          <a:effectLst/>
                          <a:latin typeface="Poppins" panose="020B0604020202020204" charset="0"/>
                          <a:cs typeface="Poppins" panose="020B0604020202020204" charset="0"/>
                        </a:rPr>
                        <a:t> </a:t>
                      </a:r>
                      <a:endParaRPr lang="en-US" sz="2100" b="0" i="0" u="none" strike="noStrike" dirty="0">
                        <a:solidFill>
                          <a:schemeClr val="accent4"/>
                        </a:solidFill>
                        <a:effectLst/>
                        <a:latin typeface="Poppins" panose="020B0604020202020204" charset="0"/>
                        <a:cs typeface="Poppins" panose="020B0604020202020204" charset="0"/>
                      </a:endParaRPr>
                    </a:p>
                  </a:txBody>
                  <a:tcPr marL="3572" marR="3572" marT="3572" marB="0" anchor="b"/>
                </a:tc>
                <a:extLst>
                  <a:ext uri="{0D108BD9-81ED-4DB2-BD59-A6C34878D82A}">
                    <a16:rowId xmlns:a16="http://schemas.microsoft.com/office/drawing/2014/main" val="2167959508"/>
                  </a:ext>
                </a:extLst>
              </a:tr>
              <a:tr h="3947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2100" b="0" i="0" u="none" strike="noStrike" dirty="0" smtClean="0">
                          <a:solidFill>
                            <a:schemeClr val="accent4"/>
                          </a:solidFill>
                          <a:effectLst/>
                          <a:latin typeface="Poppins" panose="020B0604020202020204" charset="0"/>
                          <a:cs typeface="Poppins" panose="020B0604020202020204" charset="0"/>
                        </a:rPr>
                        <a:t>2021</a:t>
                      </a:r>
                      <a:endParaRPr lang="en-US" sz="2100" b="0" i="0" u="none" strike="noStrike" dirty="0">
                        <a:solidFill>
                          <a:schemeClr val="accent4"/>
                        </a:solidFill>
                        <a:effectLst/>
                        <a:latin typeface="Poppins" panose="020B0604020202020204" charset="0"/>
                        <a:cs typeface="Poppins" panose="020B060402020202020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100" b="0" i="0" u="none" strike="noStrike" dirty="0" smtClean="0">
                          <a:solidFill>
                            <a:schemeClr val="accent4"/>
                          </a:solidFill>
                          <a:effectLst/>
                          <a:latin typeface="Poppins" panose="020B0604020202020204" charset="0"/>
                          <a:cs typeface="Poppins" panose="020B0604020202020204" charset="0"/>
                        </a:rPr>
                        <a:t>0</a:t>
                      </a:r>
                      <a:endParaRPr lang="en-US" sz="2100" b="0" i="0" u="none" strike="noStrike" dirty="0">
                        <a:solidFill>
                          <a:schemeClr val="accent4"/>
                        </a:solidFill>
                        <a:effectLst/>
                        <a:latin typeface="Poppins" panose="020B0604020202020204" charset="0"/>
                        <a:cs typeface="Poppins" panose="020B060402020202020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100" b="0" i="0" u="none" strike="noStrike" dirty="0" smtClean="0">
                          <a:solidFill>
                            <a:schemeClr val="accent4"/>
                          </a:solidFill>
                          <a:effectLst/>
                          <a:latin typeface="Poppins" panose="020B0604020202020204" charset="0"/>
                          <a:cs typeface="Poppins" panose="020B0604020202020204" charset="0"/>
                        </a:rPr>
                        <a:t>0</a:t>
                      </a:r>
                      <a:endParaRPr lang="en-US" sz="2100" b="0" i="0" u="none" strike="noStrike" dirty="0">
                        <a:solidFill>
                          <a:schemeClr val="accent4"/>
                        </a:solidFill>
                        <a:effectLst/>
                        <a:latin typeface="Poppins" panose="020B0604020202020204" charset="0"/>
                        <a:cs typeface="Poppins" panose="020B060402020202020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100" b="0" i="0" u="none" strike="noStrike" dirty="0" smtClean="0">
                          <a:solidFill>
                            <a:schemeClr val="accent4"/>
                          </a:solidFill>
                          <a:effectLst/>
                          <a:latin typeface="Poppins" panose="020B0604020202020204" charset="0"/>
                          <a:cs typeface="Poppins" panose="020B0604020202020204" charset="0"/>
                        </a:rPr>
                        <a:t>18</a:t>
                      </a:r>
                      <a:endParaRPr lang="en-US" sz="2100" b="0" i="0" u="none" strike="noStrike" dirty="0">
                        <a:solidFill>
                          <a:schemeClr val="accent4"/>
                        </a:solidFill>
                        <a:effectLst/>
                        <a:latin typeface="Poppins" panose="020B0604020202020204" charset="0"/>
                        <a:cs typeface="Poppins" panose="020B060402020202020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2100" b="0" i="0" u="none" strike="noStrike" dirty="0">
                        <a:solidFill>
                          <a:schemeClr val="accent4"/>
                        </a:solidFill>
                        <a:effectLst/>
                        <a:latin typeface="Poppins" panose="020B0604020202020204" charset="0"/>
                        <a:cs typeface="Poppins" panose="020B0604020202020204" charset="0"/>
                      </a:endParaRPr>
                    </a:p>
                  </a:txBody>
                  <a:tcPr marL="3572" marR="3572" marT="3572" marB="0" anchor="b"/>
                </a:tc>
                <a:extLst>
                  <a:ext uri="{0D108BD9-81ED-4DB2-BD59-A6C34878D82A}">
                    <a16:rowId xmlns:a16="http://schemas.microsoft.com/office/drawing/2014/main" val="2213854908"/>
                  </a:ext>
                </a:extLst>
              </a:tr>
              <a:tr h="3947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2100" u="none" strike="noStrike" dirty="0" smtClean="0">
                          <a:solidFill>
                            <a:schemeClr val="accent4"/>
                          </a:solidFill>
                          <a:effectLst/>
                          <a:latin typeface="Poppins" panose="020B0604020202020204" charset="0"/>
                          <a:cs typeface="Poppins" panose="020B0604020202020204" charset="0"/>
                        </a:rPr>
                        <a:t>Total</a:t>
                      </a:r>
                      <a:endParaRPr lang="en-US" sz="2100" b="1" i="0" u="none" strike="noStrike" dirty="0">
                        <a:solidFill>
                          <a:schemeClr val="accent4"/>
                        </a:solidFill>
                        <a:effectLst/>
                        <a:latin typeface="Poppins" panose="020B0604020202020204" charset="0"/>
                        <a:cs typeface="Poppins" panose="020B060402020202020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100" u="none" strike="noStrike" dirty="0">
                          <a:solidFill>
                            <a:schemeClr val="accent4"/>
                          </a:solidFill>
                          <a:effectLst/>
                          <a:latin typeface="Poppins" panose="020B0604020202020204" charset="0"/>
                          <a:cs typeface="Poppins" panose="020B0604020202020204" charset="0"/>
                        </a:rPr>
                        <a:t>15</a:t>
                      </a:r>
                      <a:endParaRPr lang="en-US" sz="2100" b="0" i="0" u="none" strike="noStrike" dirty="0">
                        <a:solidFill>
                          <a:schemeClr val="accent4"/>
                        </a:solidFill>
                        <a:effectLst/>
                        <a:latin typeface="Poppins" panose="020B0604020202020204" charset="0"/>
                        <a:cs typeface="Poppins" panose="020B060402020202020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100" u="none" strike="noStrike">
                          <a:solidFill>
                            <a:schemeClr val="accent4"/>
                          </a:solidFill>
                          <a:effectLst/>
                          <a:latin typeface="Poppins" panose="020B0604020202020204" charset="0"/>
                          <a:cs typeface="Poppins" panose="020B0604020202020204" charset="0"/>
                        </a:rPr>
                        <a:t>16</a:t>
                      </a:r>
                      <a:endParaRPr lang="en-US" sz="2100" b="0" i="0" u="none" strike="noStrike">
                        <a:solidFill>
                          <a:schemeClr val="accent4"/>
                        </a:solidFill>
                        <a:effectLst/>
                        <a:latin typeface="Poppins" panose="020B0604020202020204" charset="0"/>
                        <a:cs typeface="Poppins" panose="020B060402020202020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100" u="none" strike="noStrike">
                          <a:solidFill>
                            <a:schemeClr val="accent4"/>
                          </a:solidFill>
                          <a:effectLst/>
                          <a:latin typeface="Poppins" panose="020B0604020202020204" charset="0"/>
                          <a:cs typeface="Poppins" panose="020B0604020202020204" charset="0"/>
                        </a:rPr>
                        <a:t>21</a:t>
                      </a:r>
                      <a:endParaRPr lang="en-US" sz="2100" b="0" i="0" u="none" strike="noStrike">
                        <a:solidFill>
                          <a:schemeClr val="accent4"/>
                        </a:solidFill>
                        <a:effectLst/>
                        <a:latin typeface="Poppins" panose="020B0604020202020204" charset="0"/>
                        <a:cs typeface="Poppins" panose="020B060402020202020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100" u="none" strike="noStrike" dirty="0">
                          <a:solidFill>
                            <a:schemeClr val="accent4"/>
                          </a:solidFill>
                          <a:effectLst/>
                          <a:latin typeface="Poppins" panose="020B0604020202020204" charset="0"/>
                          <a:cs typeface="Poppins" panose="020B0604020202020204" charset="0"/>
                        </a:rPr>
                        <a:t>45</a:t>
                      </a:r>
                      <a:endParaRPr lang="en-US" sz="2100" b="0" i="0" u="none" strike="noStrike" dirty="0">
                        <a:solidFill>
                          <a:schemeClr val="accent4"/>
                        </a:solidFill>
                        <a:effectLst/>
                        <a:latin typeface="Poppins" panose="020B0604020202020204" charset="0"/>
                        <a:cs typeface="Poppins" panose="020B0604020202020204" charset="0"/>
                      </a:endParaRPr>
                    </a:p>
                  </a:txBody>
                  <a:tcPr marL="3572" marR="3572" marT="3572" marB="0" anchor="b"/>
                </a:tc>
                <a:extLst>
                  <a:ext uri="{0D108BD9-81ED-4DB2-BD59-A6C34878D82A}">
                    <a16:rowId xmlns:a16="http://schemas.microsoft.com/office/drawing/2014/main" val="3417658001"/>
                  </a:ext>
                </a:extLst>
              </a:tr>
            </a:tbl>
          </a:graphicData>
        </a:graphic>
      </p:graphicFrame>
      <p:sp>
        <p:nvSpPr>
          <p:cNvPr id="7" name="Title 4"/>
          <p:cNvSpPr txBox="1">
            <a:spLocks/>
          </p:cNvSpPr>
          <p:nvPr/>
        </p:nvSpPr>
        <p:spPr>
          <a:xfrm>
            <a:off x="628650" y="3958422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>
                <a:solidFill>
                  <a:schemeClr val="accent4"/>
                </a:solidFill>
                <a:latin typeface="Poppins" panose="020B0604020202020204" charset="0"/>
                <a:cs typeface="Poppins" panose="020B0604020202020204" charset="0"/>
              </a:rPr>
              <a:t>Total </a:t>
            </a:r>
            <a:r>
              <a:rPr lang="en-US" sz="3300" dirty="0" err="1">
                <a:solidFill>
                  <a:schemeClr val="accent4"/>
                </a:solidFill>
                <a:latin typeface="Poppins" panose="020B0604020202020204" charset="0"/>
                <a:cs typeface="Poppins" panose="020B0604020202020204" charset="0"/>
              </a:rPr>
              <a:t>Mahasiswa</a:t>
            </a:r>
            <a:r>
              <a:rPr lang="en-US" sz="3300" dirty="0">
                <a:solidFill>
                  <a:schemeClr val="accent4"/>
                </a:solidFill>
                <a:latin typeface="Poppins" panose="020B0604020202020204" charset="0"/>
                <a:cs typeface="Poppins" panose="020B0604020202020204" charset="0"/>
              </a:rPr>
              <a:t> </a:t>
            </a:r>
            <a:r>
              <a:rPr lang="en-US" sz="3300" dirty="0" err="1">
                <a:solidFill>
                  <a:schemeClr val="accent4"/>
                </a:solidFill>
                <a:latin typeface="Poppins" panose="020B0604020202020204" charset="0"/>
                <a:cs typeface="Poppins" panose="020B0604020202020204" charset="0"/>
              </a:rPr>
              <a:t>Aktif</a:t>
            </a:r>
            <a:r>
              <a:rPr lang="en-US" sz="3300" dirty="0">
                <a:solidFill>
                  <a:schemeClr val="accent4"/>
                </a:solidFill>
                <a:latin typeface="Poppins" panose="020B0604020202020204" charset="0"/>
                <a:cs typeface="Poppins" panose="020B0604020202020204" charset="0"/>
              </a:rPr>
              <a:t> </a:t>
            </a:r>
            <a:r>
              <a:rPr lang="en-US" sz="3300" b="1" dirty="0" smtClean="0">
                <a:solidFill>
                  <a:schemeClr val="accent4"/>
                </a:solidFill>
                <a:latin typeface="Poppins" panose="020B0604020202020204" charset="0"/>
                <a:cs typeface="Poppins" panose="020B0604020202020204" charset="0"/>
              </a:rPr>
              <a:t>59* </a:t>
            </a:r>
            <a:r>
              <a:rPr lang="en-US" sz="3300" b="1" dirty="0" err="1">
                <a:solidFill>
                  <a:schemeClr val="accent4"/>
                </a:solidFill>
                <a:latin typeface="Poppins" panose="020B0604020202020204" charset="0"/>
                <a:cs typeface="Poppins" panose="020B0604020202020204" charset="0"/>
              </a:rPr>
              <a:t>Mahasiswa</a:t>
            </a:r>
            <a:endParaRPr lang="en-US" sz="3300" b="1" dirty="0">
              <a:solidFill>
                <a:schemeClr val="accent4"/>
              </a:solidFill>
              <a:latin typeface="Poppins" panose="020B0604020202020204" charset="0"/>
              <a:cs typeface="Poppins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73493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32"/>
          <p:cNvSpPr txBox="1">
            <a:spLocks noGrp="1"/>
          </p:cNvSpPr>
          <p:nvPr>
            <p:ph type="title"/>
          </p:nvPr>
        </p:nvSpPr>
        <p:spPr>
          <a:xfrm>
            <a:off x="540000" y="406500"/>
            <a:ext cx="69138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PERTEMUAN DENGAN </a:t>
            </a:r>
            <a:r>
              <a:rPr lang="en" dirty="0" smtClean="0">
                <a:solidFill>
                  <a:schemeClr val="lt2"/>
                </a:solidFill>
              </a:rPr>
              <a:t>MAHASISWA</a:t>
            </a:r>
            <a:br>
              <a:rPr lang="en" dirty="0" smtClean="0">
                <a:solidFill>
                  <a:schemeClr val="lt2"/>
                </a:solidFill>
              </a:rPr>
            </a:br>
            <a:r>
              <a:rPr lang="en" dirty="0" smtClean="0">
                <a:solidFill>
                  <a:schemeClr val="lt2"/>
                </a:solidFill>
              </a:rPr>
              <a:t>21 Feb 2021</a:t>
            </a:r>
            <a:endParaRPr dirty="0">
              <a:solidFill>
                <a:schemeClr val="lt2"/>
              </a:solidFill>
            </a:endParaRPr>
          </a:p>
        </p:txBody>
      </p:sp>
      <p:sp>
        <p:nvSpPr>
          <p:cNvPr id="421" name="Google Shape;421;p32"/>
          <p:cNvSpPr txBox="1">
            <a:spLocks noGrp="1"/>
          </p:cNvSpPr>
          <p:nvPr>
            <p:ph type="body" idx="1"/>
          </p:nvPr>
        </p:nvSpPr>
        <p:spPr>
          <a:xfrm>
            <a:off x="540000" y="1870902"/>
            <a:ext cx="8292300" cy="205539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-304800" algn="l" rtl="0">
              <a:spcBef>
                <a:spcPts val="1600"/>
              </a:spcBef>
              <a:spcAft>
                <a:spcPts val="0"/>
              </a:spcAft>
              <a:buClr>
                <a:schemeClr val="accent4"/>
              </a:buClr>
              <a:buSzPts val="1200"/>
              <a:buFont typeface="Work Sans"/>
              <a:buAutoNum type="arabicPeriod"/>
            </a:pPr>
            <a:r>
              <a:rPr lang="en-US" sz="2000" dirty="0" smtClean="0"/>
              <a:t>KRS : </a:t>
            </a:r>
            <a:r>
              <a:rPr lang="en-US" sz="2000" dirty="0" err="1" smtClean="0"/>
              <a:t>masih</a:t>
            </a:r>
            <a:r>
              <a:rPr lang="en-US" sz="2000" dirty="0" smtClean="0"/>
              <a:t> </a:t>
            </a:r>
            <a:r>
              <a:rPr lang="en-US" sz="2000" dirty="0" err="1" smtClean="0"/>
              <a:t>ditangani</a:t>
            </a:r>
            <a:endParaRPr sz="2000" dirty="0"/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"/>
              <a:buFont typeface="Work Sans"/>
              <a:buAutoNum type="arabicPeriod"/>
            </a:pPr>
            <a:r>
              <a:rPr lang="en" sz="2000" dirty="0" smtClean="0"/>
              <a:t>Kebutuhan Pelaporan Kemajuan Studi Mahasiswa</a:t>
            </a: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"/>
              <a:buFont typeface="Work Sans"/>
              <a:buAutoNum type="arabicPeriod"/>
            </a:pPr>
            <a:r>
              <a:rPr lang="en" sz="2000" dirty="0" smtClean="0"/>
              <a:t>Korespondensi dengan Twente (Profile Pembimbing) </a:t>
            </a:r>
            <a:endParaRPr sz="2000" dirty="0"/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"/>
              <a:buFont typeface="Work Sans"/>
              <a:buAutoNum type="arabicPeriod"/>
            </a:pPr>
            <a:r>
              <a:rPr lang="en-US" sz="2000" dirty="0" err="1" smtClean="0"/>
              <a:t>Fasilitasi</a:t>
            </a:r>
            <a:r>
              <a:rPr lang="en-US" sz="2000" dirty="0" smtClean="0"/>
              <a:t> </a:t>
            </a:r>
            <a:r>
              <a:rPr lang="en-US" sz="2000" dirty="0" err="1" smtClean="0"/>
              <a:t>Komunikasi</a:t>
            </a:r>
            <a:r>
              <a:rPr lang="en-US" sz="2000" dirty="0" smtClean="0"/>
              <a:t> </a:t>
            </a:r>
            <a:r>
              <a:rPr lang="en-US" sz="2000" dirty="0" err="1" smtClean="0"/>
              <a:t>dengan</a:t>
            </a:r>
            <a:r>
              <a:rPr lang="en-US" sz="2000" dirty="0" smtClean="0"/>
              <a:t> </a:t>
            </a:r>
            <a:r>
              <a:rPr lang="en-US" sz="2000" dirty="0" err="1" smtClean="0"/>
              <a:t>pembimbing</a:t>
            </a:r>
            <a:endParaRPr sz="2000" dirty="0"/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"/>
              <a:buFont typeface="Work Sans"/>
              <a:buAutoNum type="arabicPeriod"/>
            </a:pPr>
            <a:r>
              <a:rPr lang="en-US" sz="2000" dirty="0" err="1" smtClean="0"/>
              <a:t>Rencana</a:t>
            </a:r>
            <a:r>
              <a:rPr lang="en-US" sz="2000" dirty="0" smtClean="0"/>
              <a:t> </a:t>
            </a:r>
            <a:r>
              <a:rPr lang="en-US" sz="2000" dirty="0" err="1" smtClean="0"/>
              <a:t>Penulisan</a:t>
            </a:r>
            <a:r>
              <a:rPr lang="en-US" sz="2000" dirty="0" smtClean="0"/>
              <a:t> </a:t>
            </a:r>
            <a:r>
              <a:rPr lang="en-US" sz="2000" dirty="0" err="1" smtClean="0"/>
              <a:t>Karya</a:t>
            </a:r>
            <a:r>
              <a:rPr lang="en-US" sz="2000" dirty="0" smtClean="0"/>
              <a:t> </a:t>
            </a:r>
            <a:r>
              <a:rPr lang="en-US" sz="2000" dirty="0" err="1" smtClean="0"/>
              <a:t>Ilmiah</a:t>
            </a:r>
            <a:r>
              <a:rPr lang="en-US" sz="2000" dirty="0" smtClean="0"/>
              <a:t> : </a:t>
            </a:r>
            <a:r>
              <a:rPr lang="en-US" sz="2000" dirty="0" err="1" smtClean="0"/>
              <a:t>Publikasi</a:t>
            </a:r>
            <a:endParaRPr lang="en-US" sz="2000" dirty="0" smtClean="0"/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200"/>
              <a:buFont typeface="Work Sans"/>
              <a:buAutoNum type="arabicPeriod"/>
            </a:pPr>
            <a:r>
              <a:rPr lang="en-US" sz="2000" dirty="0" err="1" smtClean="0"/>
              <a:t>Kelas</a:t>
            </a:r>
            <a:r>
              <a:rPr lang="en-US" sz="2000" dirty="0" smtClean="0"/>
              <a:t> </a:t>
            </a:r>
            <a:r>
              <a:rPr lang="en-US" sz="2000" dirty="0" err="1" smtClean="0"/>
              <a:t>Bappenas</a:t>
            </a:r>
            <a:r>
              <a:rPr lang="en-US" sz="2000" dirty="0" smtClean="0"/>
              <a:t> :</a:t>
            </a:r>
          </a:p>
          <a:p>
            <a:pPr marL="1066800" lvl="1" indent="-457200">
              <a:buClr>
                <a:schemeClr val="accent4"/>
              </a:buClr>
              <a:buFont typeface="Wingdings" panose="05000000000000000000" pitchFamily="2" charset="2"/>
              <a:buChar char="q"/>
            </a:pPr>
            <a:r>
              <a:rPr lang="en-US" sz="2000" dirty="0" err="1" smtClean="0"/>
              <a:t>Ajuan</a:t>
            </a:r>
            <a:r>
              <a:rPr lang="en-US" sz="2000" dirty="0" smtClean="0"/>
              <a:t> </a:t>
            </a:r>
            <a:r>
              <a:rPr lang="en-US" sz="2000" dirty="0" err="1" smtClean="0"/>
              <a:t>Kuliah</a:t>
            </a:r>
            <a:r>
              <a:rPr lang="en-US" sz="2000" dirty="0" smtClean="0"/>
              <a:t> </a:t>
            </a:r>
            <a:r>
              <a:rPr lang="en-US" sz="2000" dirty="0" err="1" smtClean="0"/>
              <a:t>Lapangan</a:t>
            </a:r>
            <a:r>
              <a:rPr lang="en-US" sz="2000" dirty="0" smtClean="0"/>
              <a:t>, </a:t>
            </a:r>
          </a:p>
          <a:p>
            <a:pPr marL="1066800" lvl="1" indent="-457200">
              <a:buClr>
                <a:schemeClr val="accent4"/>
              </a:buClr>
              <a:buFont typeface="Wingdings" panose="05000000000000000000" pitchFamily="2" charset="2"/>
              <a:buChar char="q"/>
            </a:pPr>
            <a:r>
              <a:rPr lang="en-US" sz="2000" dirty="0" err="1" smtClean="0"/>
              <a:t>Uang</a:t>
            </a:r>
            <a:r>
              <a:rPr lang="en-US" sz="2000" dirty="0" smtClean="0"/>
              <a:t> </a:t>
            </a:r>
            <a:r>
              <a:rPr lang="en-US" sz="2000" dirty="0" err="1" smtClean="0"/>
              <a:t>Buku</a:t>
            </a:r>
            <a:r>
              <a:rPr lang="en-US" sz="2000" dirty="0" smtClean="0"/>
              <a:t>, </a:t>
            </a:r>
          </a:p>
          <a:p>
            <a:pPr marL="1066800" lvl="1" indent="-457200">
              <a:buClr>
                <a:schemeClr val="accent4"/>
              </a:buClr>
              <a:buFont typeface="Wingdings" panose="05000000000000000000" pitchFamily="2" charset="2"/>
              <a:buChar char="q"/>
            </a:pPr>
            <a:r>
              <a:rPr lang="en-US" sz="2000" dirty="0" err="1" smtClean="0"/>
              <a:t>Pengembangan</a:t>
            </a:r>
            <a:r>
              <a:rPr lang="en-US" sz="2000" dirty="0" smtClean="0"/>
              <a:t> Prodi </a:t>
            </a:r>
            <a:endParaRPr sz="2000" dirty="0"/>
          </a:p>
        </p:txBody>
      </p:sp>
      <p:sp>
        <p:nvSpPr>
          <p:cNvPr id="422" name="Google Shape;422;p32"/>
          <p:cNvSpPr/>
          <p:nvPr/>
        </p:nvSpPr>
        <p:spPr>
          <a:xfrm>
            <a:off x="398400" y="3651500"/>
            <a:ext cx="283200" cy="274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9" name="Google Shape;469;p37"/>
          <p:cNvGrpSpPr/>
          <p:nvPr/>
        </p:nvGrpSpPr>
        <p:grpSpPr>
          <a:xfrm>
            <a:off x="1300825" y="1919850"/>
            <a:ext cx="6538950" cy="958500"/>
            <a:chOff x="1253225" y="2157975"/>
            <a:chExt cx="6538950" cy="958500"/>
          </a:xfrm>
        </p:grpSpPr>
        <p:cxnSp>
          <p:nvCxnSpPr>
            <p:cNvPr id="470" name="Google Shape;470;p37"/>
            <p:cNvCxnSpPr/>
            <p:nvPr/>
          </p:nvCxnSpPr>
          <p:spPr>
            <a:xfrm>
              <a:off x="2220725" y="2646750"/>
              <a:ext cx="889800" cy="0"/>
            </a:xfrm>
            <a:prstGeom prst="straightConnector1">
              <a:avLst/>
            </a:prstGeom>
            <a:noFill/>
            <a:ln w="762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71" name="Google Shape;471;p37"/>
            <p:cNvCxnSpPr/>
            <p:nvPr/>
          </p:nvCxnSpPr>
          <p:spPr>
            <a:xfrm>
              <a:off x="4119138" y="2646750"/>
              <a:ext cx="889800" cy="0"/>
            </a:xfrm>
            <a:prstGeom prst="straightConnector1">
              <a:avLst/>
            </a:prstGeom>
            <a:noFill/>
            <a:ln w="762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72" name="Google Shape;472;p37"/>
            <p:cNvCxnSpPr/>
            <p:nvPr/>
          </p:nvCxnSpPr>
          <p:spPr>
            <a:xfrm>
              <a:off x="5976275" y="2646750"/>
              <a:ext cx="889800" cy="0"/>
            </a:xfrm>
            <a:prstGeom prst="straightConnector1">
              <a:avLst/>
            </a:prstGeom>
            <a:noFill/>
            <a:ln w="762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73" name="Google Shape;473;p37"/>
            <p:cNvSpPr/>
            <p:nvPr/>
          </p:nvSpPr>
          <p:spPr>
            <a:xfrm flipH="1">
              <a:off x="1253225" y="2157975"/>
              <a:ext cx="967500" cy="958500"/>
            </a:xfrm>
            <a:prstGeom prst="ellipse">
              <a:avLst/>
            </a:prstGeom>
            <a:solidFill>
              <a:schemeClr val="accent3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00" b="1">
                <a:solidFill>
                  <a:schemeClr val="accen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74" name="Google Shape;474;p37"/>
            <p:cNvSpPr/>
            <p:nvPr/>
          </p:nvSpPr>
          <p:spPr>
            <a:xfrm>
              <a:off x="1446438" y="2346675"/>
              <a:ext cx="581100" cy="5811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37"/>
            <p:cNvSpPr/>
            <p:nvPr/>
          </p:nvSpPr>
          <p:spPr>
            <a:xfrm flipH="1">
              <a:off x="3110375" y="2157975"/>
              <a:ext cx="967500" cy="958500"/>
            </a:xfrm>
            <a:prstGeom prst="ellipse">
              <a:avLst/>
            </a:prstGeom>
            <a:solidFill>
              <a:schemeClr val="lt2"/>
            </a:solidFill>
            <a:ln w="7620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00" b="1">
                <a:solidFill>
                  <a:schemeClr val="accen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76" name="Google Shape;476;p37"/>
            <p:cNvSpPr/>
            <p:nvPr/>
          </p:nvSpPr>
          <p:spPr>
            <a:xfrm>
              <a:off x="3303588" y="2346675"/>
              <a:ext cx="581100" cy="581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37"/>
            <p:cNvSpPr/>
            <p:nvPr/>
          </p:nvSpPr>
          <p:spPr>
            <a:xfrm flipH="1">
              <a:off x="4967525" y="2157975"/>
              <a:ext cx="967500" cy="958500"/>
            </a:xfrm>
            <a:prstGeom prst="ellipse">
              <a:avLst/>
            </a:prstGeom>
            <a:solidFill>
              <a:schemeClr val="accent3"/>
            </a:solidFill>
            <a:ln w="762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00" b="1">
                <a:solidFill>
                  <a:schemeClr val="accen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78" name="Google Shape;478;p37"/>
            <p:cNvSpPr/>
            <p:nvPr/>
          </p:nvSpPr>
          <p:spPr>
            <a:xfrm>
              <a:off x="5160738" y="2346675"/>
              <a:ext cx="581100" cy="5811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37"/>
            <p:cNvSpPr/>
            <p:nvPr/>
          </p:nvSpPr>
          <p:spPr>
            <a:xfrm flipH="1">
              <a:off x="6824675" y="2157975"/>
              <a:ext cx="967500" cy="958500"/>
            </a:xfrm>
            <a:prstGeom prst="ellipse">
              <a:avLst/>
            </a:prstGeom>
            <a:solidFill>
              <a:schemeClr val="lt2"/>
            </a:solidFill>
            <a:ln w="7620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00" b="1">
                <a:solidFill>
                  <a:schemeClr val="accen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480" name="Google Shape;480;p37"/>
            <p:cNvSpPr/>
            <p:nvPr/>
          </p:nvSpPr>
          <p:spPr>
            <a:xfrm>
              <a:off x="7017888" y="2346675"/>
              <a:ext cx="581100" cy="581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81" name="Google Shape;481;p37"/>
          <p:cNvSpPr txBox="1">
            <a:spLocks noGrp="1"/>
          </p:cNvSpPr>
          <p:nvPr>
            <p:ph type="title"/>
          </p:nvPr>
        </p:nvSpPr>
        <p:spPr>
          <a:xfrm>
            <a:off x="1558500" y="406500"/>
            <a:ext cx="6043800" cy="5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RENCANA</a:t>
            </a:r>
            <a:r>
              <a:rPr lang="en" dirty="0" smtClean="0">
                <a:solidFill>
                  <a:schemeClr val="accent3"/>
                </a:solidFill>
              </a:rPr>
              <a:t> KEGIATAN </a:t>
            </a:r>
            <a:r>
              <a:rPr lang="en" dirty="0" smtClean="0"/>
              <a:t>MARET</a:t>
            </a:r>
            <a:endParaRPr dirty="0"/>
          </a:p>
        </p:txBody>
      </p:sp>
      <p:sp>
        <p:nvSpPr>
          <p:cNvPr id="482" name="Google Shape;482;p37"/>
          <p:cNvSpPr txBox="1"/>
          <p:nvPr/>
        </p:nvSpPr>
        <p:spPr>
          <a:xfrm>
            <a:off x="1399213" y="2108550"/>
            <a:ext cx="802200" cy="58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 smtClean="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rPr>
              <a:t>AQAS</a:t>
            </a:r>
            <a:endParaRPr b="1" dirty="0">
              <a:solidFill>
                <a:schemeClr val="accent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84" name="Google Shape;484;p37"/>
          <p:cNvSpPr txBox="1"/>
          <p:nvPr/>
        </p:nvSpPr>
        <p:spPr>
          <a:xfrm>
            <a:off x="5101113" y="2108550"/>
            <a:ext cx="802200" cy="58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 b="1" dirty="0" smtClean="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rPr>
              <a:t>Kerja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 b="1" dirty="0" smtClean="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rPr>
              <a:t>sama</a:t>
            </a:r>
            <a:endParaRPr sz="1050" b="1" dirty="0">
              <a:solidFill>
                <a:schemeClr val="accent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83" name="Google Shape;483;p37"/>
          <p:cNvSpPr txBox="1"/>
          <p:nvPr/>
        </p:nvSpPr>
        <p:spPr>
          <a:xfrm>
            <a:off x="3240638" y="2108550"/>
            <a:ext cx="802200" cy="58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err="1" smtClean="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rPr>
              <a:t>Mahasiswa</a:t>
            </a:r>
            <a:endParaRPr b="1" dirty="0">
              <a:solidFill>
                <a:schemeClr val="accent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85" name="Google Shape;485;p37"/>
          <p:cNvSpPr txBox="1"/>
          <p:nvPr/>
        </p:nvSpPr>
        <p:spPr>
          <a:xfrm>
            <a:off x="6961588" y="2108550"/>
            <a:ext cx="802200" cy="58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 b="1" dirty="0" smtClean="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rPr>
              <a:t>Summer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 b="1" dirty="0" smtClean="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rPr>
              <a:t>Course</a:t>
            </a:r>
            <a:endParaRPr sz="1050" b="1" dirty="0">
              <a:solidFill>
                <a:schemeClr val="accent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86" name="Google Shape;486;p37"/>
          <p:cNvSpPr txBox="1"/>
          <p:nvPr/>
        </p:nvSpPr>
        <p:spPr>
          <a:xfrm>
            <a:off x="924461" y="3157575"/>
            <a:ext cx="1732678" cy="41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 dirty="0" smtClean="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rPr>
              <a:t>Akreditasi Internasional</a:t>
            </a:r>
            <a:endParaRPr sz="1600" b="1" dirty="0">
              <a:solidFill>
                <a:schemeClr val="accent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87" name="Google Shape;487;p37"/>
          <p:cNvSpPr txBox="1">
            <a:spLocks noGrp="1"/>
          </p:cNvSpPr>
          <p:nvPr>
            <p:ph type="subTitle" idx="4294967295"/>
          </p:nvPr>
        </p:nvSpPr>
        <p:spPr>
          <a:xfrm>
            <a:off x="881650" y="3717750"/>
            <a:ext cx="1818300" cy="66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>
              <a:buNone/>
            </a:pPr>
            <a:r>
              <a:rPr lang="en" dirty="0"/>
              <a:t>Penyiapan dan Penyesuaian Dokumen</a:t>
            </a:r>
            <a:endParaRPr dirty="0"/>
          </a:p>
        </p:txBody>
      </p:sp>
      <p:sp>
        <p:nvSpPr>
          <p:cNvPr id="488" name="Google Shape;488;p37"/>
          <p:cNvSpPr txBox="1"/>
          <p:nvPr/>
        </p:nvSpPr>
        <p:spPr>
          <a:xfrm>
            <a:off x="2968725" y="3157575"/>
            <a:ext cx="1352400" cy="41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 smtClean="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rPr>
              <a:t>Mahasiswa Asing</a:t>
            </a:r>
            <a:endParaRPr b="1" dirty="0">
              <a:solidFill>
                <a:schemeClr val="accent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89" name="Google Shape;489;p37"/>
          <p:cNvSpPr txBox="1">
            <a:spLocks noGrp="1"/>
          </p:cNvSpPr>
          <p:nvPr>
            <p:ph type="subTitle" idx="4294967295"/>
          </p:nvPr>
        </p:nvSpPr>
        <p:spPr>
          <a:xfrm>
            <a:off x="2735775" y="3717750"/>
            <a:ext cx="1818300" cy="66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indent="0" algn="ctr">
              <a:buNone/>
            </a:pPr>
            <a:r>
              <a:rPr lang="en-US" dirty="0"/>
              <a:t>follow up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1 Calon Mahasiswa dari PNG</a:t>
            </a:r>
            <a:endParaRPr dirty="0"/>
          </a:p>
        </p:txBody>
      </p:sp>
      <p:sp>
        <p:nvSpPr>
          <p:cNvPr id="490" name="Google Shape;490;p37"/>
          <p:cNvSpPr txBox="1"/>
          <p:nvPr/>
        </p:nvSpPr>
        <p:spPr>
          <a:xfrm>
            <a:off x="4808775" y="3157575"/>
            <a:ext cx="1352400" cy="41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 smtClean="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rPr>
              <a:t>CESS</a:t>
            </a:r>
            <a:endParaRPr sz="2000" b="1" dirty="0">
              <a:solidFill>
                <a:schemeClr val="accent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91" name="Google Shape;491;p37"/>
          <p:cNvSpPr txBox="1">
            <a:spLocks noGrp="1"/>
          </p:cNvSpPr>
          <p:nvPr>
            <p:ph type="subTitle" idx="4294967295"/>
          </p:nvPr>
        </p:nvSpPr>
        <p:spPr>
          <a:xfrm>
            <a:off x="4589900" y="3717750"/>
            <a:ext cx="1818300" cy="66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Koordinasi Program</a:t>
            </a:r>
            <a:endParaRPr dirty="0"/>
          </a:p>
        </p:txBody>
      </p:sp>
      <p:sp>
        <p:nvSpPr>
          <p:cNvPr id="492" name="Google Shape;492;p37"/>
          <p:cNvSpPr txBox="1"/>
          <p:nvPr/>
        </p:nvSpPr>
        <p:spPr>
          <a:xfrm>
            <a:off x="6676975" y="3157575"/>
            <a:ext cx="1352400" cy="41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 dirty="0" smtClean="0">
                <a:solidFill>
                  <a:schemeClr val="accent4"/>
                </a:solidFill>
                <a:latin typeface="Poppins"/>
                <a:ea typeface="Poppins"/>
                <a:cs typeface="Poppins"/>
                <a:sym typeface="Poppins"/>
              </a:rPr>
              <a:t>CEES</a:t>
            </a:r>
            <a:endParaRPr sz="2000" b="1" dirty="0">
              <a:solidFill>
                <a:schemeClr val="accent4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93" name="Google Shape;493;p37"/>
          <p:cNvSpPr txBox="1">
            <a:spLocks noGrp="1"/>
          </p:cNvSpPr>
          <p:nvPr>
            <p:ph type="subTitle" idx="4294967295"/>
          </p:nvPr>
        </p:nvSpPr>
        <p:spPr>
          <a:xfrm>
            <a:off x="6444025" y="3717750"/>
            <a:ext cx="1818300" cy="66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Koordinasi Program</a:t>
            </a: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4309133" y="1377675"/>
            <a:ext cx="3597737" cy="3597737"/>
          </a:xfrm>
          <a:prstGeom prst="ellipse">
            <a:avLst/>
          </a:prstGeom>
          <a:solidFill>
            <a:srgbClr val="98B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8" name="Google Shape;458;p36"/>
          <p:cNvSpPr txBox="1">
            <a:spLocks noGrp="1"/>
          </p:cNvSpPr>
          <p:nvPr>
            <p:ph type="title"/>
          </p:nvPr>
        </p:nvSpPr>
        <p:spPr>
          <a:xfrm>
            <a:off x="720000" y="1377675"/>
            <a:ext cx="2731800" cy="104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INFO LAIN</a:t>
            </a:r>
            <a:br>
              <a:rPr lang="en" dirty="0" smtClean="0"/>
            </a:br>
            <a:r>
              <a:rPr lang="en" dirty="0" smtClean="0">
                <a:solidFill>
                  <a:schemeClr val="lt2"/>
                </a:solidFill>
              </a:rPr>
              <a:t>TAWARAN</a:t>
            </a:r>
            <a:endParaRPr dirty="0">
              <a:solidFill>
                <a:schemeClr val="lt2"/>
              </a:solidFill>
            </a:endParaRPr>
          </a:p>
        </p:txBody>
      </p:sp>
      <p:sp>
        <p:nvSpPr>
          <p:cNvPr id="459" name="Google Shape;459;p36"/>
          <p:cNvSpPr txBox="1">
            <a:spLocks noGrp="1"/>
          </p:cNvSpPr>
          <p:nvPr>
            <p:ph type="body" idx="1"/>
          </p:nvPr>
        </p:nvSpPr>
        <p:spPr>
          <a:xfrm>
            <a:off x="720000" y="2634774"/>
            <a:ext cx="3676800" cy="127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Mahasiswa PSMIL 2021, Mahyar (LIPI) mengelola Lahan dan Dana CSR indocement menawarkan kerjasama pengelolaan dan pembinaan (kampus merdeka, magang, riset dll. )</a:t>
            </a:r>
            <a:endParaRPr dirty="0"/>
          </a:p>
        </p:txBody>
      </p:sp>
      <p:sp>
        <p:nvSpPr>
          <p:cNvPr id="462" name="Google Shape;462;p36"/>
          <p:cNvSpPr/>
          <p:nvPr/>
        </p:nvSpPr>
        <p:spPr>
          <a:xfrm>
            <a:off x="7093225" y="3188100"/>
            <a:ext cx="1096800" cy="19554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36"/>
          <p:cNvSpPr/>
          <p:nvPr/>
        </p:nvSpPr>
        <p:spPr>
          <a:xfrm rot="-5400000">
            <a:off x="7271574" y="3390150"/>
            <a:ext cx="740100" cy="733800"/>
          </a:xfrm>
          <a:prstGeom prst="ellipse">
            <a:avLst/>
          </a:prstGeom>
          <a:noFill/>
          <a:ln w="1143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36"/>
          <p:cNvSpPr/>
          <p:nvPr/>
        </p:nvSpPr>
        <p:spPr>
          <a:xfrm rot="-5400000" flipH="1">
            <a:off x="7479707" y="3590424"/>
            <a:ext cx="324000" cy="3237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p45"/>
          <p:cNvSpPr txBox="1">
            <a:spLocks noGrp="1"/>
          </p:cNvSpPr>
          <p:nvPr>
            <p:ph type="title"/>
          </p:nvPr>
        </p:nvSpPr>
        <p:spPr>
          <a:xfrm>
            <a:off x="1286250" y="1432725"/>
            <a:ext cx="6571500" cy="133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600" dirty="0" smtClean="0"/>
              <a:t>Terimakasih</a:t>
            </a:r>
            <a:endParaRPr sz="6600" dirty="0"/>
          </a:p>
        </p:txBody>
      </p:sp>
      <p:sp>
        <p:nvSpPr>
          <p:cNvPr id="682" name="Google Shape;682;p45"/>
          <p:cNvSpPr txBox="1">
            <a:spLocks noGrp="1"/>
          </p:cNvSpPr>
          <p:nvPr>
            <p:ph type="body" idx="1"/>
          </p:nvPr>
        </p:nvSpPr>
        <p:spPr>
          <a:xfrm>
            <a:off x="1286250" y="2863129"/>
            <a:ext cx="6571500" cy="37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Program Studi Magister Ilmu Lingkungan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Sekolah Pascasarna Universitas Padjadjaran</a:t>
            </a:r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elcome Onboard Company Profile by Slidesgo">
  <a:themeElements>
    <a:clrScheme name="Simple Light">
      <a:dk1>
        <a:srgbClr val="091C4E"/>
      </a:dk1>
      <a:lt1>
        <a:srgbClr val="182D63"/>
      </a:lt1>
      <a:dk2>
        <a:srgbClr val="528EFA"/>
      </a:dk2>
      <a:lt2>
        <a:srgbClr val="98B8ED"/>
      </a:lt2>
      <a:accent1>
        <a:srgbClr val="DA3C51"/>
      </a:accent1>
      <a:accent2>
        <a:srgbClr val="FF757B"/>
      </a:accent2>
      <a:accent3>
        <a:srgbClr val="FFD1D1"/>
      </a:accent3>
      <a:accent4>
        <a:srgbClr val="FFFFFF"/>
      </a:accent4>
      <a:accent5>
        <a:srgbClr val="F3F3F3"/>
      </a:accent5>
      <a:accent6>
        <a:srgbClr val="D9D9D9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160</Words>
  <Application>Microsoft Office PowerPoint</Application>
  <PresentationFormat>On-screen Show (16:9)</PresentationFormat>
  <Paragraphs>68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Wingdings</vt:lpstr>
      <vt:lpstr>Work Sans</vt:lpstr>
      <vt:lpstr>Poppins</vt:lpstr>
      <vt:lpstr>Arial</vt:lpstr>
      <vt:lpstr>Paytone One</vt:lpstr>
      <vt:lpstr>Livvic</vt:lpstr>
      <vt:lpstr>Roboto Condensed Light</vt:lpstr>
      <vt:lpstr>Poppins ExtraBold</vt:lpstr>
      <vt:lpstr>Welcome Onboard Company Profile by Slidesgo</vt:lpstr>
      <vt:lpstr>EVALUASI  PSMIL FEB 2021</vt:lpstr>
      <vt:lpstr>Data Mahasiswa PSMIL Per Ganjil 2020/2021</vt:lpstr>
      <vt:lpstr>PERTEMUAN DENGAN MAHASISWA 21 Feb 2021</vt:lpstr>
      <vt:lpstr>RENCANA KEGIATAN MARET</vt:lpstr>
      <vt:lpstr>INFO LAIN TAWARAN</vt:lpstr>
      <vt:lpstr>Terimakasih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EVALUASI  PSMIL FEB 2021</dc:title>
  <dc:creator>Gemilang Lara Utama</dc:creator>
  <cp:lastModifiedBy>gluta</cp:lastModifiedBy>
  <cp:revision>10</cp:revision>
  <dcterms:modified xsi:type="dcterms:W3CDTF">2021-09-17T09:34:10Z</dcterms:modified>
</cp:coreProperties>
</file>